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480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y/b4774ea7-6a58-407c-bb82-de135a050200/1c60389a-2c04-4a33-9879-86e90743527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Rv0WOzEv39k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hyperlink" Target="https://www.youtube.com/watch?v=yEcjkjHLbE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2.10 Loyalty to the US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Oath of Allegiance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628775"/>
            <a:ext cx="8162925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2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Oath of Allegiance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62150"/>
            <a:ext cx="8248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Oath of Allegiance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52625"/>
            <a:ext cx="82677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Oath of Allegiance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947863"/>
            <a:ext cx="82486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Oath of Allegiance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14525"/>
            <a:ext cx="83343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Oath of Allegiance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05000"/>
            <a:ext cx="8296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Oath of Allegiance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47399"/>
            <a:ext cx="8420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39" y="4306340"/>
            <a:ext cx="36099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43" y="4381500"/>
            <a:ext cx="2390775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Oath of Allegiance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8813"/>
            <a:ext cx="8286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Oath of Allegiance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05000"/>
            <a:ext cx="8334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Oath of Allegiance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96391"/>
            <a:ext cx="8229600" cy="4500563"/>
          </a:xfrm>
        </p:spPr>
        <p:txBody>
          <a:bodyPr/>
          <a:lstStyle/>
          <a:p>
            <a:r>
              <a:rPr lang="en-US" sz="2400" dirty="0" smtClean="0"/>
              <a:t>I swear that I will not be loyal to any other country.</a:t>
            </a:r>
          </a:p>
          <a:p>
            <a:r>
              <a:rPr lang="en-US" sz="2400" dirty="0" smtClean="0"/>
              <a:t>I will support and defend the Constitution and laws of the US.</a:t>
            </a:r>
          </a:p>
          <a:p>
            <a:r>
              <a:rPr lang="en-US" sz="2400" dirty="0" smtClean="0"/>
              <a:t>I will defend the US from enemies outside and inside the US.</a:t>
            </a:r>
          </a:p>
          <a:p>
            <a:r>
              <a:rPr lang="en-US" sz="2400" dirty="0" smtClean="0"/>
              <a:t>I will bear arms, carry a gun or fight for the United States if asked.</a:t>
            </a:r>
          </a:p>
          <a:p>
            <a:r>
              <a:rPr lang="en-US" sz="2400" dirty="0" smtClean="0"/>
              <a:t>I will do non-fighting work for the military if asked.</a:t>
            </a:r>
          </a:p>
          <a:p>
            <a:r>
              <a:rPr lang="en-US" sz="2400" dirty="0" smtClean="0"/>
              <a:t>I will do important work for the country if asked.</a:t>
            </a:r>
          </a:p>
          <a:p>
            <a:r>
              <a:rPr lang="en-US" sz="2400" dirty="0" smtClean="0"/>
              <a:t>I take this oath freely and without any doubts.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44" y="5659300"/>
            <a:ext cx="7275444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to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10" y="5313405"/>
            <a:ext cx="40731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 do!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62150"/>
            <a:ext cx="8210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"I hereby declare, on </a:t>
            </a:r>
            <a:r>
              <a:rPr lang="en-US" sz="4400" dirty="0" smtClean="0"/>
              <a:t>oath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625600"/>
            <a:ext cx="8865703" cy="4500563"/>
          </a:xfrm>
        </p:spPr>
        <p:txBody>
          <a:bodyPr/>
          <a:lstStyle/>
          <a:p>
            <a:r>
              <a:rPr lang="en-US" sz="2000" dirty="0" smtClean="0"/>
              <a:t>that </a:t>
            </a:r>
            <a:r>
              <a:rPr lang="en-US" sz="2000" dirty="0"/>
              <a:t>I absolutely and entirely renounce and abjure all allegiance and fidelity to any foreign prince, potentate, state, or sovereignty of whom or which I have heretofore been a subject or citizen; </a:t>
            </a:r>
          </a:p>
          <a:p>
            <a:r>
              <a:rPr lang="en-US" sz="2000" dirty="0"/>
              <a:t>that I will support and defend the Constitution and laws of the United States of America against all enemies, foreign and domestic; </a:t>
            </a:r>
          </a:p>
          <a:p>
            <a:r>
              <a:rPr lang="en-US" sz="2000" dirty="0"/>
              <a:t>that I will bear true faith and allegiance to the same; </a:t>
            </a:r>
          </a:p>
          <a:p>
            <a:r>
              <a:rPr lang="en-US" sz="2000" dirty="0"/>
              <a:t>that I will bear arms on behalf of the United States when required by the law; </a:t>
            </a:r>
          </a:p>
          <a:p>
            <a:r>
              <a:rPr lang="en-US" sz="2000" dirty="0"/>
              <a:t>that I will perform noncombatant service in the Armed Forces of the United States when required by the law; </a:t>
            </a:r>
          </a:p>
          <a:p>
            <a:r>
              <a:rPr lang="en-US" sz="2000" dirty="0"/>
              <a:t>that I will perform work of national importance under civilian direction when required by the law; and </a:t>
            </a:r>
          </a:p>
          <a:p>
            <a:r>
              <a:rPr lang="en-US" sz="2000" dirty="0"/>
              <a:t>that I take this obligation freely without any mental reservation or purpose of evasion; so help me God."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Finish: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 to the Oath: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Citizenship Ceremony:</a:t>
            </a:r>
            <a:endParaRPr lang="en-US" dirty="0"/>
          </a:p>
        </p:txBody>
      </p:sp>
      <p:pic>
        <p:nvPicPr>
          <p:cNvPr id="7" name="Picture 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728"/>
            <a:ext cx="4040188" cy="1595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67151"/>
            <a:ext cx="4041775" cy="2566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to the US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604963"/>
            <a:ext cx="8124825" cy="364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6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to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10" y="5313405"/>
            <a:ext cx="40731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Yes, I am!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14525"/>
            <a:ext cx="82772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469" y="3647661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willing to take the </a:t>
            </a:r>
          </a:p>
          <a:p>
            <a:r>
              <a:rPr lang="en-US" dirty="0" smtClean="0"/>
              <a:t>Oath of Allegiance?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to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10" y="5313405"/>
            <a:ext cx="40731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Yes!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19288"/>
            <a:ext cx="82867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5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to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10" y="5313405"/>
            <a:ext cx="40731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Yes!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33575"/>
            <a:ext cx="82867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5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to the US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4050"/>
            <a:ext cx="8286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37" y="5098080"/>
            <a:ext cx="1971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8401" y="3802657"/>
            <a:ext cx="2036582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Yes!!</a:t>
            </a:r>
            <a:endParaRPr lang="en-US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72" y="5098081"/>
            <a:ext cx="216625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5164756"/>
            <a:ext cx="2219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" y="5164756"/>
            <a:ext cx="208381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5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to the US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14525"/>
            <a:ext cx="82962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5723" y="3981562"/>
            <a:ext cx="1190816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Yes!</a:t>
            </a:r>
            <a:endParaRPr 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30" y="5128799"/>
            <a:ext cx="2466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53" y="5128798"/>
            <a:ext cx="2610644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14" y="5128798"/>
            <a:ext cx="277399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5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Loyalty to the 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10" y="5313405"/>
            <a:ext cx="407316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Yes!!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905000"/>
            <a:ext cx="8315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5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275</TotalTime>
  <Words>364</Words>
  <Application>Microsoft Office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BusSolution05</vt:lpstr>
      <vt:lpstr>USA Learns Citizenship</vt:lpstr>
      <vt:lpstr>Loyalty to the US</vt:lpstr>
      <vt:lpstr>Loyalty to the US</vt:lpstr>
      <vt:lpstr>Loyalty to the US</vt:lpstr>
      <vt:lpstr>Loyalty to the US</vt:lpstr>
      <vt:lpstr>Loyalty to the US</vt:lpstr>
      <vt:lpstr>Loyalty to the US</vt:lpstr>
      <vt:lpstr>Loyalty to the US</vt:lpstr>
      <vt:lpstr>Loyalty to the US</vt:lpstr>
      <vt:lpstr>The Oath of Allegiance</vt:lpstr>
      <vt:lpstr>The Oath of Allegiance</vt:lpstr>
      <vt:lpstr>The Oath of Allegiance</vt:lpstr>
      <vt:lpstr>The Oath of Allegiance</vt:lpstr>
      <vt:lpstr>The Oath of Allegiance</vt:lpstr>
      <vt:lpstr>The Oath of Allegiance</vt:lpstr>
      <vt:lpstr>The Oath of Allegiance</vt:lpstr>
      <vt:lpstr>The Oath of Allegiance</vt:lpstr>
      <vt:lpstr>The Oath of Allegiance</vt:lpstr>
      <vt:lpstr>The Oath of Allegiance</vt:lpstr>
      <vt:lpstr>"I hereby declare, on oath …</vt:lpstr>
      <vt:lpstr>To Finish: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alison_mclin</cp:lastModifiedBy>
  <cp:revision>63</cp:revision>
  <dcterms:created xsi:type="dcterms:W3CDTF">2017-10-11T15:21:40Z</dcterms:created>
  <dcterms:modified xsi:type="dcterms:W3CDTF">2017-12-16T15:17:17Z</dcterms:modified>
</cp:coreProperties>
</file>