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13" r:id="rId4"/>
    <p:sldId id="289" r:id="rId5"/>
    <p:sldId id="257" r:id="rId6"/>
    <p:sldId id="290" r:id="rId7"/>
    <p:sldId id="291" r:id="rId8"/>
    <p:sldId id="29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a9b2f810-4ac8-4626-b88b-7aa6454aa0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/>
              <a:t>USA Learns Citizenship</a:t>
            </a:r>
            <a:endParaRPr lang="en-US" alt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/>
              <a:t>2.3 Information About You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140" y="5177481"/>
            <a:ext cx="648031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US" sz="3200" dirty="0"/>
              <a:t>maiden name was 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76438"/>
            <a:ext cx="82677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140" y="5177481"/>
            <a:ext cx="648031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nick name is</a:t>
            </a:r>
            <a:r>
              <a:rPr lang="en-US" sz="3200" dirty="0"/>
              <a:t> …</a:t>
            </a:r>
          </a:p>
          <a:p>
            <a:r>
              <a:rPr lang="en-US" sz="3200" dirty="0"/>
              <a:t>OR I don’t have a nick name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76438"/>
            <a:ext cx="82010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140" y="5177481"/>
            <a:ext cx="648031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legal name is</a:t>
            </a:r>
            <a:r>
              <a:rPr lang="en-US" sz="3200" dirty="0"/>
              <a:t> …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47863"/>
            <a:ext cx="82772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4391" y="1599993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name on your passport</a:t>
            </a:r>
          </a:p>
        </p:txBody>
      </p:sp>
    </p:spTree>
    <p:extLst>
      <p:ext uri="{BB962C8B-B14F-4D97-AF65-F5344CB8AC3E}">
        <p14:creationId xmlns:p14="http://schemas.microsoft.com/office/powerpoint/2010/main" val="13070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46174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alias is</a:t>
            </a:r>
            <a:r>
              <a:rPr lang="en-US" sz="3200" dirty="0"/>
              <a:t> …</a:t>
            </a:r>
          </a:p>
          <a:p>
            <a:r>
              <a:rPr lang="en-US" sz="3200" dirty="0"/>
              <a:t>OR I don’t have an alias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52625"/>
            <a:ext cx="82010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5" y="3992448"/>
            <a:ext cx="4009701" cy="269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No, I don’t want to change my name.</a:t>
            </a:r>
          </a:p>
          <a:p>
            <a:r>
              <a:rPr lang="en-US" sz="3200" dirty="0"/>
              <a:t>OR Yes, I would like to change my name to …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62150"/>
            <a:ext cx="8248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1061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My social security number is XXX-XX-XXXX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33575"/>
            <a:ext cx="82200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687367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My date of birth is (month, day, year)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28813"/>
            <a:ext cx="8305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29809" y="3061252"/>
            <a:ext cx="2544417" cy="23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35341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 was born in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947863"/>
            <a:ext cx="80295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523372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I’m a citizen of (country)…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7863"/>
            <a:ext cx="8239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0114" y="1630018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have a passport for this country</a:t>
            </a:r>
          </a:p>
        </p:txBody>
      </p:sp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 have been a permanent resident for (number) years.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3100"/>
            <a:ext cx="8258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29809" y="3419056"/>
            <a:ext cx="2544417" cy="23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00200"/>
            <a:ext cx="812482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 have been a </a:t>
            </a:r>
            <a:r>
              <a:rPr lang="en-US" sz="3200" b="1" dirty="0"/>
              <a:t>lawful </a:t>
            </a:r>
            <a:r>
              <a:rPr lang="en-US" sz="3200" dirty="0"/>
              <a:t>permanent resident since </a:t>
            </a:r>
            <a:r>
              <a:rPr lang="en-US" sz="3200"/>
              <a:t>(month, day, year).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924050"/>
            <a:ext cx="81057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Yes, here it 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25"/>
            <a:ext cx="8258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Here are my driver’s license, green card and passport.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66913"/>
            <a:ext cx="8267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57" y="156462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ID</a:t>
            </a:r>
          </a:p>
        </p:txBody>
      </p:sp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7863"/>
            <a:ext cx="8229600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7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09725"/>
            <a:ext cx="8143875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8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7210" y="5313405"/>
            <a:ext cx="40731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full name is …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66913"/>
            <a:ext cx="8277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9748" y="3051313"/>
            <a:ext cx="259558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is your full name?</a:t>
            </a:r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5676" y="5034640"/>
            <a:ext cx="517506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US" sz="3200" dirty="0"/>
              <a:t>current full name is 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33575"/>
            <a:ext cx="826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29809" y="3081130"/>
            <a:ext cx="2544417" cy="23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136" y="5004487"/>
            <a:ext cx="479200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first name is …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57388"/>
            <a:ext cx="82010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09" y="5177481"/>
            <a:ext cx="45785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last name is</a:t>
            </a:r>
            <a:r>
              <a:rPr lang="en-US" sz="3200" dirty="0"/>
              <a:t> 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7863"/>
            <a:ext cx="8239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140" y="5177481"/>
            <a:ext cx="648031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middle name is</a:t>
            </a:r>
            <a:r>
              <a:rPr lang="en-US" sz="3200" dirty="0"/>
              <a:t> …</a:t>
            </a:r>
          </a:p>
          <a:p>
            <a:r>
              <a:rPr lang="en-US" sz="3200" dirty="0"/>
              <a:t>OR I don’t have a middle name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71675"/>
            <a:ext cx="8191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238</TotalTime>
  <Words>208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BusSolution05</vt:lpstr>
      <vt:lpstr>USA Learns Citizenship</vt:lpstr>
      <vt:lpstr>PowerPoint Presentation</vt:lpstr>
      <vt:lpstr>Learning Goals</vt:lpstr>
      <vt:lpstr>PowerPoint Presentation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55</cp:revision>
  <dcterms:created xsi:type="dcterms:W3CDTF">2017-10-11T15:21:40Z</dcterms:created>
  <dcterms:modified xsi:type="dcterms:W3CDTF">2019-09-15T15:20:44Z</dcterms:modified>
</cp:coreProperties>
</file>