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90" r:id="rId6"/>
    <p:sldId id="291" r:id="rId7"/>
    <p:sldId id="292" r:id="rId8"/>
    <p:sldId id="304" r:id="rId9"/>
    <p:sldId id="29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e12@yahoo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2.4 Contact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85963"/>
            <a:ext cx="8191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076" y="5029199"/>
            <a:ext cx="783984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No</a:t>
            </a:r>
            <a:r>
              <a:rPr lang="en-GB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</a:t>
            </a:r>
            <a:r>
              <a:rPr lang="en-GB" sz="3200" dirty="0"/>
              <a:t>, my mailing address </a:t>
            </a:r>
            <a:r>
              <a:rPr lang="en-GB" sz="3200" dirty="0" smtClean="0"/>
              <a:t>is PO Box 30, 10 Main Street, Los Gatos, CA 95030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57388"/>
            <a:ext cx="81819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6781" y="5325761"/>
            <a:ext cx="460720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zip code </a:t>
            </a:r>
            <a:r>
              <a:rPr lang="en-GB" sz="3200" dirty="0"/>
              <a:t>is </a:t>
            </a:r>
            <a:r>
              <a:rPr lang="en-GB" sz="3200" dirty="0" smtClean="0"/>
              <a:t>95008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639" y="3174428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90725"/>
            <a:ext cx="82010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8740" y="5362832"/>
            <a:ext cx="396651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live in California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93276" y="3163330"/>
            <a:ext cx="1322173" cy="265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05013"/>
            <a:ext cx="8181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8290" y="5399734"/>
            <a:ext cx="515276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live in Santa Clara county.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66" y="3365815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0"/>
            <a:ext cx="8239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016" y="5659395"/>
            <a:ext cx="33239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it is.</a:t>
            </a:r>
            <a:endParaRPr lang="en-US" sz="32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" y="4524375"/>
            <a:ext cx="4130505" cy="8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71675"/>
            <a:ext cx="8181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4473" y="5387546"/>
            <a:ext cx="72782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I moved there </a:t>
            </a:r>
            <a:r>
              <a:rPr lang="en-GB" sz="3200" dirty="0" smtClean="0"/>
              <a:t>in July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00250"/>
            <a:ext cx="815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59" y="4992133"/>
            <a:ext cx="6629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No, it is not an </a:t>
            </a:r>
            <a:r>
              <a:rPr lang="en-GB" sz="3200" dirty="0" smtClean="0"/>
              <a:t>apartment</a:t>
            </a:r>
            <a:r>
              <a:rPr lang="en-GB" sz="3200" dirty="0"/>
              <a:t>. 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 </a:t>
            </a:r>
            <a:r>
              <a:rPr lang="en-GB" sz="3200" dirty="0" smtClean="0"/>
              <a:t>Yes</a:t>
            </a:r>
            <a:r>
              <a:rPr lang="en-GB" sz="3200" dirty="0"/>
              <a:t>, it is apartment </a:t>
            </a:r>
            <a:r>
              <a:rPr lang="en-GB" sz="3200" dirty="0" smtClean="0"/>
              <a:t>number 28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67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81200"/>
            <a:ext cx="817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776" y="5177481"/>
            <a:ext cx="830735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previous  address </a:t>
            </a:r>
            <a:r>
              <a:rPr lang="en-GB" sz="3200" dirty="0" smtClean="0"/>
              <a:t>was 1068 Winchester Boulevard, Campbell, CA 95008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67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4963"/>
            <a:ext cx="8124825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00200"/>
            <a:ext cx="80962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81200"/>
            <a:ext cx="815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6255" y="5440362"/>
            <a:ext cx="62514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number is </a:t>
            </a:r>
            <a:r>
              <a:rPr lang="en-GB" sz="3200" dirty="0" smtClean="0"/>
              <a:t>(408) 123 4567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1" y="1527654"/>
            <a:ext cx="8220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628" y="4566806"/>
            <a:ext cx="8304028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My </a:t>
            </a:r>
            <a:r>
              <a:rPr lang="en-GB" sz="3200" dirty="0" smtClean="0"/>
              <a:t>evening number is (408) 123 4567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My </a:t>
            </a:r>
            <a:r>
              <a:rPr lang="en-GB" sz="3200" dirty="0"/>
              <a:t>evening number is the same as my daytime number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Same number.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95488"/>
            <a:ext cx="81057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35" y="5004487"/>
            <a:ext cx="867444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it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my cell phone number is (xxx) xxx </a:t>
            </a:r>
            <a:r>
              <a:rPr lang="en-GB" sz="3200" dirty="0" err="1" smtClean="0"/>
              <a:t>xxxx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8143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125" y="5081788"/>
            <a:ext cx="890975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 - My </a:t>
            </a:r>
            <a:r>
              <a:rPr lang="en-GB" sz="3200" dirty="0"/>
              <a:t>email address is</a:t>
            </a:r>
            <a:r>
              <a:rPr lang="en-US" sz="3200" dirty="0"/>
              <a:t> </a:t>
            </a:r>
            <a:r>
              <a:rPr lang="en-US" sz="3200" dirty="0" smtClean="0">
                <a:hlinkClick r:id="rId3"/>
              </a:rPr>
              <a:t>joe12@yahoo.com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 – I don’t have an email.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14488"/>
            <a:ext cx="810577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90725"/>
            <a:ext cx="8153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3317" y="5346300"/>
            <a:ext cx="698053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My current home address is 26 Dot Avenue, Campbell, CA 95008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189</TotalTime>
  <Words>171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BusSolution05</vt:lpstr>
      <vt:lpstr>USA Learns Citizenship</vt:lpstr>
      <vt:lpstr>PowerPoint Presentation</vt:lpstr>
      <vt:lpstr>PowerPoint Presentation</vt:lpstr>
      <vt:lpstr>Telephone and Email</vt:lpstr>
      <vt:lpstr>Telephone and Email</vt:lpstr>
      <vt:lpstr>Telephone and Email</vt:lpstr>
      <vt:lpstr>Telephone and Email</vt:lpstr>
      <vt:lpstr>PowerPoint Presentation</vt:lpstr>
      <vt:lpstr>Residences</vt:lpstr>
      <vt:lpstr>Residences</vt:lpstr>
      <vt:lpstr>Residences</vt:lpstr>
      <vt:lpstr>Residences</vt:lpstr>
      <vt:lpstr>Residences</vt:lpstr>
      <vt:lpstr>Residences</vt:lpstr>
      <vt:lpstr>Residences</vt:lpstr>
      <vt:lpstr>Residences</vt:lpstr>
      <vt:lpstr>Residences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43</cp:revision>
  <dcterms:created xsi:type="dcterms:W3CDTF">2017-10-11T15:21:40Z</dcterms:created>
  <dcterms:modified xsi:type="dcterms:W3CDTF">2019-10-16T17:35:48Z</dcterms:modified>
</cp:coreProperties>
</file>