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13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ad097a5e-7524-4441-8f53-3ea5127281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2.5 Employment, Schools, and Travel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Outside the US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62150"/>
            <a:ext cx="8267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Outside the US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00238"/>
            <a:ext cx="83439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600200"/>
            <a:ext cx="810577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43100"/>
            <a:ext cx="8220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8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600200"/>
            <a:ext cx="818197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5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Outside the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0871" y="5313405"/>
            <a:ext cx="650019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spent 20 days outside the 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990725"/>
            <a:ext cx="81629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4971414" y="3429000"/>
            <a:ext cx="3339376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much time did you spend </a:t>
            </a:r>
          </a:p>
          <a:p>
            <a:r>
              <a:rPr lang="en-US" dirty="0" smtClean="0"/>
              <a:t>outside the US?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966" y="2853455"/>
            <a:ext cx="3733183" cy="6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Outside the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3791" y="5313405"/>
            <a:ext cx="697726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2. I went to Mexico and Canada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933575"/>
            <a:ext cx="82962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4964630" y="2917782"/>
            <a:ext cx="3482683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many trips outside the US </a:t>
            </a:r>
          </a:p>
          <a:p>
            <a:r>
              <a:rPr lang="en-US" dirty="0" smtClean="0"/>
              <a:t>have you taken in the last 5 </a:t>
            </a:r>
          </a:p>
          <a:p>
            <a:r>
              <a:rPr lang="en-US" dirty="0" smtClean="0"/>
              <a:t>years?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Outside the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Yes, I have. I went to Iran.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</a:t>
            </a:r>
            <a:r>
              <a:rPr lang="en-GB" sz="3200" dirty="0" smtClean="0"/>
              <a:t>, I have not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43100"/>
            <a:ext cx="82581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4865141" y="2885898"/>
            <a:ext cx="3516859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Since you came to the US, </a:t>
            </a:r>
          </a:p>
          <a:p>
            <a:r>
              <a:rPr lang="en-US" dirty="0" smtClean="0"/>
              <a:t>have you travelled to another </a:t>
            </a:r>
          </a:p>
          <a:p>
            <a:r>
              <a:rPr lang="en-US" dirty="0" smtClean="0"/>
              <a:t>country?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Outside the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609" y="5313405"/>
            <a:ext cx="8625548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Yes, I have. I went to (Taiwan) for (3 weeks)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No</a:t>
            </a:r>
            <a:r>
              <a:rPr lang="en-GB" sz="3200" dirty="0" smtClean="0"/>
              <a:t>, I have not.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28813"/>
            <a:ext cx="8239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4785692" y="2911074"/>
            <a:ext cx="3429144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Have you been overseas in the </a:t>
            </a:r>
          </a:p>
          <a:p>
            <a:r>
              <a:rPr lang="en-US" dirty="0" smtClean="0"/>
              <a:t>last 5 years?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Outside the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675" y="5313405"/>
            <a:ext cx="7543385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My trip lasted </a:t>
            </a:r>
            <a:r>
              <a:rPr lang="en-GB" sz="3200" b="1" dirty="0" smtClean="0">
                <a:solidFill>
                  <a:srgbClr val="FFFF00"/>
                </a:solidFill>
              </a:rPr>
              <a:t>10 days.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FF00"/>
                </a:solidFill>
              </a:rPr>
              <a:t>10 days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47863"/>
            <a:ext cx="82486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4957066" y="3061980"/>
            <a:ext cx="2736647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How long did your trip to </a:t>
            </a:r>
          </a:p>
          <a:p>
            <a:r>
              <a:rPr lang="en-US" dirty="0" smtClean="0"/>
              <a:t>Mexico last?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066" y="2887349"/>
            <a:ext cx="3504157" cy="2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243</TotalTime>
  <Words>157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BusSolution05</vt:lpstr>
      <vt:lpstr>USA Learns Citizenship</vt:lpstr>
      <vt:lpstr>PowerPoint Presentation</vt:lpstr>
      <vt:lpstr>Objectives</vt:lpstr>
      <vt:lpstr>PowerPoint Presentation</vt:lpstr>
      <vt:lpstr>Time Outside the US</vt:lpstr>
      <vt:lpstr>Time Outside the US</vt:lpstr>
      <vt:lpstr>Time Outside the US</vt:lpstr>
      <vt:lpstr>Time Outside the US</vt:lpstr>
      <vt:lpstr>Time Outside the US</vt:lpstr>
      <vt:lpstr>Time Outside the US</vt:lpstr>
      <vt:lpstr>Time Outside the US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McLin</cp:lastModifiedBy>
  <cp:revision>55</cp:revision>
  <dcterms:created xsi:type="dcterms:W3CDTF">2017-10-11T15:21:40Z</dcterms:created>
  <dcterms:modified xsi:type="dcterms:W3CDTF">2019-10-07T18:52:13Z</dcterms:modified>
</cp:coreProperties>
</file>