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FFFFFF"/>
    <a:srgbClr val="B6061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231775"/>
            <a:ext cx="8455025" cy="919163"/>
          </a:xfrm>
        </p:spPr>
        <p:txBody>
          <a:bodyPr/>
          <a:lstStyle>
            <a:lvl1pPr>
              <a:defRPr sz="4800">
                <a:solidFill>
                  <a:srgbClr val="FFCC00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143000"/>
            <a:ext cx="6400800" cy="557213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431B82-B49D-44F2-BAFE-C76F5993A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3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453A-3687-4869-95A7-F58F75AE5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54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F683C-7EF9-4901-862B-A29DD6A68B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12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ED7F8-BFC4-48F0-8AA2-67B3E6413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39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BC8A9-B090-4770-8E7C-F7FC13920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5600"/>
            <a:ext cx="4038600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C5F27-305B-45DF-820A-7E74CD93F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3C399-3AC8-4A2F-99C6-6A0295A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0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8B46-452E-487E-87EA-5A4F2FC0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8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7F894-F7D0-41BB-82B7-35575A1560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0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9B45-939C-4DE9-8DA8-F2B683FB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7C896-52D1-420A-9AF4-F4E74C998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78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5600"/>
            <a:ext cx="822960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C3DB1E-EDD6-486F-B0E0-94CE541FC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salearns.org/learning/activities/02fab8bd-73f3-4176-9178-7933ef6c20ab/09d3a974-ba0e-48fa-9d94-ab37cb203d2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z="4000" dirty="0" smtClean="0"/>
              <a:t>USA Learns Citizenship</a:t>
            </a:r>
            <a:endParaRPr lang="en-US" altLang="en-US" sz="40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4300" y="1408176"/>
            <a:ext cx="6400800" cy="55721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2.6 </a:t>
            </a:r>
            <a:r>
              <a:rPr lang="en-US" altLang="en-US" smtClean="0"/>
              <a:t>Family Relationships</a:t>
            </a:r>
            <a:endParaRPr lang="en-US" altLang="en-US" dirty="0" smtClean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12" y="4993178"/>
            <a:ext cx="4266667" cy="100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600" y="5313405"/>
            <a:ext cx="8866909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 have </a:t>
            </a:r>
            <a:r>
              <a:rPr lang="en-GB" sz="3200" dirty="0" smtClean="0"/>
              <a:t>(a son) from </a:t>
            </a:r>
            <a:r>
              <a:rPr lang="en-GB" sz="3200" dirty="0" smtClean="0"/>
              <a:t>a previous relationship.</a:t>
            </a:r>
          </a:p>
          <a:p>
            <a:r>
              <a:rPr lang="en-GB" sz="3200" dirty="0" smtClean="0"/>
              <a:t>No, I don’t.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43100"/>
            <a:ext cx="82772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614488"/>
            <a:ext cx="8105775" cy="3629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595438"/>
            <a:ext cx="8172450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3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58670" y="5024438"/>
            <a:ext cx="5593851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 have one child.</a:t>
            </a:r>
          </a:p>
          <a:p>
            <a:r>
              <a:rPr lang="en-GB" sz="3200" dirty="0" smtClean="0"/>
              <a:t>Yes, I have (number) children</a:t>
            </a:r>
          </a:p>
          <a:p>
            <a:r>
              <a:rPr lang="en-GB" sz="3200" dirty="0" smtClean="0"/>
              <a:t>No, I don’t have any children.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3563"/>
            <a:ext cx="82296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have (number) sons.</a:t>
            </a:r>
          </a:p>
          <a:p>
            <a:r>
              <a:rPr lang="en-GB" sz="3200" dirty="0" smtClean="0"/>
              <a:t>I don’t have any sons.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938338"/>
            <a:ext cx="8277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9139" y="342900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many sons do you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She was born in (date)…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928813"/>
            <a:ext cx="8267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393" y="5313405"/>
            <a:ext cx="7342667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 </a:t>
            </a:r>
            <a:r>
              <a:rPr lang="en-GB" sz="3200" dirty="0" smtClean="0"/>
              <a:t>have (a step-daughter)</a:t>
            </a:r>
          </a:p>
          <a:p>
            <a:r>
              <a:rPr lang="en-GB" sz="3200" dirty="0"/>
              <a:t>O</a:t>
            </a:r>
            <a:r>
              <a:rPr lang="en-GB" sz="3200" dirty="0" smtClean="0"/>
              <a:t>R</a:t>
            </a:r>
            <a:r>
              <a:rPr lang="en-GB" sz="3200" dirty="0" smtClean="0"/>
              <a:t>: No, I don’t </a:t>
            </a:r>
            <a:r>
              <a:rPr lang="en-GB" sz="3200" dirty="0" smtClean="0"/>
              <a:t>(have </a:t>
            </a:r>
            <a:r>
              <a:rPr lang="en-GB" sz="3200" dirty="0" smtClean="0"/>
              <a:t>any </a:t>
            </a:r>
            <a:r>
              <a:rPr lang="en-GB" sz="3200" dirty="0" smtClean="0"/>
              <a:t>step-children)</a:t>
            </a:r>
            <a:endParaRPr lang="en-GB" sz="32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938338"/>
            <a:ext cx="82391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9139" y="3429000"/>
            <a:ext cx="342914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have any step-children?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Step-child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Step-children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Step-son/s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Step-daughter/s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531" y="5313405"/>
            <a:ext cx="7424530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 have a legally adopted </a:t>
            </a:r>
            <a:r>
              <a:rPr lang="en-GB" sz="3200" dirty="0" smtClean="0"/>
              <a:t>(son)</a:t>
            </a:r>
            <a:endParaRPr lang="en-GB" sz="3200" dirty="0" smtClean="0"/>
          </a:p>
          <a:p>
            <a:r>
              <a:rPr lang="en-GB" sz="3200" dirty="0" smtClean="0"/>
              <a:t>No, I don’t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4050"/>
            <a:ext cx="8229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Parents &amp; Children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7209" y="5313405"/>
            <a:ext cx="5593851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Yes, I have 2 </a:t>
            </a:r>
            <a:r>
              <a:rPr lang="en-GB" sz="3200" dirty="0" smtClean="0"/>
              <a:t>biological (daughters)</a:t>
            </a:r>
            <a:endParaRPr lang="en-GB" sz="3200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85950"/>
            <a:ext cx="83248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usSolution05">
  <a:themeElements>
    <a:clrScheme name="Office Theme 13">
      <a:dk1>
        <a:srgbClr val="000000"/>
      </a:dk1>
      <a:lt1>
        <a:srgbClr val="FFF9E1"/>
      </a:lt1>
      <a:dk2>
        <a:srgbClr val="FFCC00"/>
      </a:dk2>
      <a:lt2>
        <a:srgbClr val="B2B2B2"/>
      </a:lt2>
      <a:accent1>
        <a:srgbClr val="A03404"/>
      </a:accent1>
      <a:accent2>
        <a:srgbClr val="FFCC00"/>
      </a:accent2>
      <a:accent3>
        <a:srgbClr val="FFFBEE"/>
      </a:accent3>
      <a:accent4>
        <a:srgbClr val="000000"/>
      </a:accent4>
      <a:accent5>
        <a:srgbClr val="CDAEAA"/>
      </a:accent5>
      <a:accent6>
        <a:srgbClr val="E7B900"/>
      </a:accent6>
      <a:hlink>
        <a:srgbClr val="FF9933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9E1"/>
        </a:lt1>
        <a:dk2>
          <a:srgbClr val="FFCC00"/>
        </a:dk2>
        <a:lt2>
          <a:srgbClr val="B2B2B2"/>
        </a:lt2>
        <a:accent1>
          <a:srgbClr val="A03404"/>
        </a:accent1>
        <a:accent2>
          <a:srgbClr val="FFCC00"/>
        </a:accent2>
        <a:accent3>
          <a:srgbClr val="FFFBEE"/>
        </a:accent3>
        <a:accent4>
          <a:srgbClr val="000000"/>
        </a:accent4>
        <a:accent5>
          <a:srgbClr val="CDAEAA"/>
        </a:accent5>
        <a:accent6>
          <a:srgbClr val="E7B900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BusSolution05</Template>
  <TotalTime>272</TotalTime>
  <Words>145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BusSolution05</vt:lpstr>
      <vt:lpstr>USA Learns Citizenship</vt:lpstr>
      <vt:lpstr>PowerPoint Presentation</vt:lpstr>
      <vt:lpstr>PowerPoint Presentation</vt:lpstr>
      <vt:lpstr>Parents &amp; Children</vt:lpstr>
      <vt:lpstr>Parents &amp; Children</vt:lpstr>
      <vt:lpstr>Parents &amp; Children</vt:lpstr>
      <vt:lpstr>Parents &amp; Children</vt:lpstr>
      <vt:lpstr>Parents &amp; Children</vt:lpstr>
      <vt:lpstr>Parents &amp; Children</vt:lpstr>
      <vt:lpstr>Parents &amp; Children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59</cp:revision>
  <dcterms:created xsi:type="dcterms:W3CDTF">2017-10-11T15:21:40Z</dcterms:created>
  <dcterms:modified xsi:type="dcterms:W3CDTF">2018-03-30T18:17:09Z</dcterms:modified>
</cp:coreProperties>
</file>