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2.7 </a:t>
            </a:r>
            <a:r>
              <a:rPr lang="en-US" altLang="en-US" smtClean="0"/>
              <a:t>Civic Responsibility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2625"/>
            <a:ext cx="823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4134" y="3793524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7" y="5288106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“mental institution”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hospital for mentally ill people.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388002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No! No, no, no, no!!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28813"/>
            <a:ext cx="8248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I don’t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8229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432486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never. I always pay my taxes.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52625"/>
            <a:ext cx="8220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09763"/>
            <a:ext cx="8248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28775"/>
            <a:ext cx="81343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94816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415" y="331778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4830907"/>
            <a:ext cx="8166915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“claim to be a US citizen”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say that you are a US citizen when you are not.</a:t>
            </a:r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2625"/>
            <a:ext cx="824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1200"/>
            <a:ext cx="8191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52625"/>
            <a:ext cx="8210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3799" y="3765793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7" y="5115112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“hereditary title”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a king or queen in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2128" y="344135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2625"/>
            <a:ext cx="824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388" y="5201610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“nobility”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a prince or a duke in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28813"/>
            <a:ext cx="8296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5188" y="3818238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7863"/>
            <a:ext cx="8258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387" y="5238680"/>
            <a:ext cx="8166915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“legally incompetent”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mentally ill. You cannot make your own decisions.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289</TotalTime>
  <Words>179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BusSolution05</vt:lpstr>
      <vt:lpstr>USA Learns Citizenship</vt:lpstr>
      <vt:lpstr>PowerPoint Presentation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65</cp:revision>
  <dcterms:created xsi:type="dcterms:W3CDTF">2017-10-11T15:21:40Z</dcterms:created>
  <dcterms:modified xsi:type="dcterms:W3CDTF">2019-11-12T19:50:24Z</dcterms:modified>
</cp:coreProperties>
</file>