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88" r:id="rId5"/>
    <p:sldId id="257" r:id="rId6"/>
    <p:sldId id="304" r:id="rId7"/>
    <p:sldId id="310" r:id="rId8"/>
    <p:sldId id="305" r:id="rId9"/>
    <p:sldId id="306" r:id="rId10"/>
    <p:sldId id="307" r:id="rId11"/>
    <p:sldId id="308" r:id="rId12"/>
    <p:sldId id="309" r:id="rId13"/>
    <p:sldId id="302" r:id="rId14"/>
    <p:sldId id="317" r:id="rId15"/>
    <p:sldId id="311" r:id="rId16"/>
    <p:sldId id="312" r:id="rId17"/>
    <p:sldId id="313" r:id="rId18"/>
    <p:sldId id="314" r:id="rId19"/>
    <p:sldId id="315" r:id="rId20"/>
    <p:sldId id="316" r:id="rId21"/>
    <p:sldId id="324" r:id="rId22"/>
    <p:sldId id="303" r:id="rId23"/>
    <p:sldId id="318" r:id="rId24"/>
    <p:sldId id="319" r:id="rId25"/>
    <p:sldId id="320" r:id="rId26"/>
    <p:sldId id="321" r:id="rId27"/>
    <p:sldId id="322" r:id="rId28"/>
    <p:sldId id="32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482e17ef-b5c2-498b-95c1-9b5bfaedb3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r>
              <a:rPr lang="en-US" altLang="en-US" dirty="0" smtClean="0"/>
              <a:t>2.8 </a:t>
            </a:r>
            <a:r>
              <a:rPr lang="en-US" dirty="0"/>
              <a:t>Memberships and Associations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828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4675" y="3725290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terrorism?</a:t>
            </a:r>
          </a:p>
          <a:p>
            <a:r>
              <a:rPr lang="en-GB" sz="3200" dirty="0" smtClean="0"/>
              <a:t>A terrorist group uses violence to hurt people - like ISIS</a:t>
            </a:r>
          </a:p>
        </p:txBody>
      </p:sp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8338"/>
            <a:ext cx="82677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24050"/>
            <a:ext cx="8277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2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5" y="2057400"/>
            <a:ext cx="808672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2157717" cy="163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6" y="2"/>
            <a:ext cx="2365512" cy="16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42" y="0"/>
            <a:ext cx="2527706" cy="163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53" y="1"/>
            <a:ext cx="2124752" cy="16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8338"/>
            <a:ext cx="8220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38338"/>
            <a:ext cx="8210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0238"/>
            <a:ext cx="8277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5588" y="3429000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torture?</a:t>
            </a:r>
          </a:p>
          <a:p>
            <a:r>
              <a:rPr lang="en-GB" sz="3200" dirty="0" smtClean="0"/>
              <a:t>To hurt someone for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6913"/>
            <a:ext cx="8229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33575"/>
            <a:ext cx="8258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895475"/>
            <a:ext cx="8296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00200"/>
            <a:ext cx="81438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28813"/>
            <a:ext cx="8277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5112"/>
            <a:ext cx="8229600" cy="4500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Persecute</a:t>
            </a:r>
          </a:p>
          <a:p>
            <a:pPr marL="457200" lvl="1" indent="0">
              <a:buNone/>
            </a:pPr>
            <a:r>
              <a:rPr lang="en-US" dirty="0" smtClean="0"/>
              <a:t>- terrorize people because of their beliefs</a:t>
            </a:r>
          </a:p>
          <a:p>
            <a:r>
              <a:rPr lang="en-US" b="1" dirty="0">
                <a:solidFill>
                  <a:srgbClr val="7030A0"/>
                </a:solidFill>
              </a:rPr>
              <a:t>Genocide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deliberate extermination of a people</a:t>
            </a:r>
          </a:p>
          <a:p>
            <a:r>
              <a:rPr lang="en-US" b="1" dirty="0">
                <a:solidFill>
                  <a:srgbClr val="7030A0"/>
                </a:solidFill>
              </a:rPr>
              <a:t>Torture</a:t>
            </a:r>
          </a:p>
          <a:p>
            <a:pPr lvl="1"/>
            <a:r>
              <a:rPr lang="en-US" dirty="0" smtClean="0"/>
              <a:t>hurt someone to get information or punish him</a:t>
            </a:r>
          </a:p>
          <a:p>
            <a:r>
              <a:rPr lang="en-US" b="1" dirty="0">
                <a:solidFill>
                  <a:srgbClr val="7030A0"/>
                </a:solidFill>
              </a:rPr>
              <a:t>Kill/hurt</a:t>
            </a:r>
          </a:p>
          <a:p>
            <a:r>
              <a:rPr lang="en-US" b="1" dirty="0">
                <a:solidFill>
                  <a:srgbClr val="7030A0"/>
                </a:solidFill>
              </a:rPr>
              <a:t>Rape/ sexual assault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1997" y="601959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98" y="17807"/>
            <a:ext cx="2927923" cy="168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" y="0"/>
            <a:ext cx="2335694" cy="16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38300"/>
            <a:ext cx="809625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3575"/>
            <a:ext cx="8229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14525"/>
            <a:ext cx="8258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813"/>
            <a:ext cx="8229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24050"/>
            <a:ext cx="8258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33575"/>
            <a:ext cx="829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Groups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087" y="1638193"/>
            <a:ext cx="8229600" cy="4500563"/>
          </a:xfrm>
        </p:spPr>
        <p:txBody>
          <a:bodyPr/>
          <a:lstStyle/>
          <a:p>
            <a:r>
              <a:rPr lang="en-US" dirty="0" smtClean="0"/>
              <a:t>US Armed Forces (government military)</a:t>
            </a:r>
          </a:p>
          <a:p>
            <a:r>
              <a:rPr lang="en-US" dirty="0" smtClean="0"/>
              <a:t>Rebel Groups (not government military):</a:t>
            </a:r>
          </a:p>
          <a:p>
            <a:pPr lvl="1"/>
            <a:r>
              <a:rPr lang="en-US" dirty="0" smtClean="0"/>
              <a:t>Paramilitary Unit</a:t>
            </a:r>
          </a:p>
          <a:p>
            <a:pPr lvl="1"/>
            <a:r>
              <a:rPr lang="en-US" dirty="0" smtClean="0"/>
              <a:t>Self-defense Unit</a:t>
            </a:r>
          </a:p>
          <a:p>
            <a:pPr lvl="1"/>
            <a:r>
              <a:rPr lang="en-US" dirty="0" smtClean="0"/>
              <a:t>Vigilante Unit</a:t>
            </a:r>
          </a:p>
          <a:p>
            <a:pPr lvl="1"/>
            <a:r>
              <a:rPr lang="en-US" dirty="0" smtClean="0"/>
              <a:t>Insurgent Organization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0841" y="2969916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22" y="3947766"/>
            <a:ext cx="2543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98" y="5586480"/>
            <a:ext cx="2296768" cy="11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284153"/>
            <a:ext cx="654512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What is a rebel group?</a:t>
            </a:r>
          </a:p>
          <a:p>
            <a:r>
              <a:rPr lang="en-GB" sz="3200" dirty="0" smtClean="0"/>
              <a:t>They fight against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2439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881188"/>
            <a:ext cx="8267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95438"/>
            <a:ext cx="8143875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  <a:p>
            <a:r>
              <a:rPr lang="en-GB" sz="3200" dirty="0" smtClean="0"/>
              <a:t>OR: Yes, I belong to a church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3100"/>
            <a:ext cx="8239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721" y="3429000"/>
            <a:ext cx="1819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Yoga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Reading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Golf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66913"/>
            <a:ext cx="8191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5892" y="3814742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Communism?</a:t>
            </a:r>
          </a:p>
          <a:p>
            <a:r>
              <a:rPr lang="en-GB" sz="3200" dirty="0" smtClean="0"/>
              <a:t>No freedom – the ideas of Karl Marx, like Cuba or North Korea.</a:t>
            </a:r>
          </a:p>
        </p:txBody>
      </p:sp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(were, did) you ever …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the answer is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 smtClean="0"/>
              <a:t>Have you ever …</a:t>
            </a:r>
          </a:p>
          <a:p>
            <a:pPr lvl="1"/>
            <a:r>
              <a:rPr lang="en-US" dirty="0" smtClean="0"/>
              <a:t>Been a terrorist?</a:t>
            </a:r>
          </a:p>
          <a:p>
            <a:pPr lvl="1"/>
            <a:r>
              <a:rPr lang="en-US" dirty="0" smtClean="0"/>
              <a:t>Been a habitual drunk?</a:t>
            </a:r>
          </a:p>
          <a:p>
            <a:pPr lvl="1"/>
            <a:r>
              <a:rPr lang="en-US" dirty="0" smtClean="0"/>
              <a:t>Been a Communist?</a:t>
            </a:r>
          </a:p>
          <a:p>
            <a:pPr lvl="1"/>
            <a:r>
              <a:rPr lang="en-US" dirty="0" smtClean="0"/>
              <a:t>Been a drug dealer?</a:t>
            </a:r>
          </a:p>
          <a:p>
            <a:pPr lvl="1"/>
            <a:r>
              <a:rPr lang="en-US" dirty="0" smtClean="0"/>
              <a:t>Been a Nazi?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319">
            <a:off x="5917096" y="2088046"/>
            <a:ext cx="2895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61" y="4659382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6502" y="3596082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9" y="5050509"/>
            <a:ext cx="783087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is totalitarianism?</a:t>
            </a:r>
          </a:p>
          <a:p>
            <a:r>
              <a:rPr lang="en-GB" sz="3200" dirty="0" smtClean="0"/>
              <a:t>No freedom – like Nazi Germany</a:t>
            </a:r>
          </a:p>
        </p:txBody>
      </p:sp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2796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57388"/>
            <a:ext cx="8239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518</TotalTime>
  <Words>281</Words>
  <Application>Microsoft Office PowerPoint</Application>
  <PresentationFormat>On-screen Show (4:3)</PresentationFormat>
  <Paragraphs>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BusSolution05</vt:lpstr>
      <vt:lpstr>USA Learns Citizenship</vt:lpstr>
      <vt:lpstr>PowerPoint Presentation</vt:lpstr>
      <vt:lpstr>Objectives</vt:lpstr>
      <vt:lpstr>PowerPoint Presentation</vt:lpstr>
      <vt:lpstr>Groups</vt:lpstr>
      <vt:lpstr>Groups</vt:lpstr>
      <vt:lpstr>Have (were, did) you ever … ?</vt:lpstr>
      <vt:lpstr>Groups</vt:lpstr>
      <vt:lpstr>Groups</vt:lpstr>
      <vt:lpstr>Groups</vt:lpstr>
      <vt:lpstr>Groups</vt:lpstr>
      <vt:lpstr>Groups</vt:lpstr>
      <vt:lpstr>PowerPoint Presentation</vt:lpstr>
      <vt:lpstr>War Crimes</vt:lpstr>
      <vt:lpstr>War Crimes</vt:lpstr>
      <vt:lpstr>War Crimes</vt:lpstr>
      <vt:lpstr>War Crimes</vt:lpstr>
      <vt:lpstr>War Crimes</vt:lpstr>
      <vt:lpstr>War Crimes</vt:lpstr>
      <vt:lpstr>War Crimes</vt:lpstr>
      <vt:lpstr>War Crimes</vt:lpstr>
      <vt:lpstr>PowerPoint Presentation</vt:lpstr>
      <vt:lpstr>Military Groups</vt:lpstr>
      <vt:lpstr>Military Groups</vt:lpstr>
      <vt:lpstr>Military Groups</vt:lpstr>
      <vt:lpstr>Military Groups</vt:lpstr>
      <vt:lpstr>Military Groups</vt:lpstr>
      <vt:lpstr>Military Groups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82</cp:revision>
  <dcterms:created xsi:type="dcterms:W3CDTF">2017-10-11T15:21:40Z</dcterms:created>
  <dcterms:modified xsi:type="dcterms:W3CDTF">2018-03-13T16:28:22Z</dcterms:modified>
</cp:coreProperties>
</file>