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288" r:id="rId5"/>
    <p:sldId id="257" r:id="rId6"/>
    <p:sldId id="302" r:id="rId7"/>
    <p:sldId id="303" r:id="rId8"/>
    <p:sldId id="304" r:id="rId9"/>
    <p:sldId id="305" r:id="rId10"/>
    <p:sldId id="319" r:id="rId11"/>
    <p:sldId id="306" r:id="rId12"/>
    <p:sldId id="307" r:id="rId13"/>
    <p:sldId id="308" r:id="rId14"/>
    <p:sldId id="32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d5cf880f-59ac-456d-8eee-fdf70350ee7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r>
              <a:rPr lang="en-US" altLang="en-US" dirty="0" smtClean="0"/>
              <a:t>2.9 </a:t>
            </a:r>
            <a:r>
              <a:rPr lang="en-US" dirty="0"/>
              <a:t>Illegal Activities</a:t>
            </a:r>
          </a:p>
          <a:p>
            <a:endParaRPr lang="en-US" altLang="en-US" dirty="0" smtClean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52625"/>
            <a:ext cx="8191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0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38338"/>
            <a:ext cx="82200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5284" y="3665656"/>
            <a:ext cx="260620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876" y="5100204"/>
            <a:ext cx="8357646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does “convicted of a crime” mean?</a:t>
            </a:r>
          </a:p>
          <a:p>
            <a:r>
              <a:rPr lang="en-GB" sz="3200" dirty="0" smtClean="0"/>
              <a:t>The court sends you to jail.</a:t>
            </a:r>
          </a:p>
        </p:txBody>
      </p:sp>
    </p:spTree>
    <p:extLst>
      <p:ext uri="{BB962C8B-B14F-4D97-AF65-F5344CB8AC3E}">
        <p14:creationId xmlns:p14="http://schemas.microsoft.com/office/powerpoint/2010/main" val="15529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38338"/>
            <a:ext cx="82581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3580" y="4003587"/>
            <a:ext cx="234778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876" y="5100204"/>
            <a:ext cx="816321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does “</a:t>
            </a:r>
            <a:r>
              <a:rPr lang="en-GB" sz="3200" b="1" dirty="0" err="1" smtClean="0">
                <a:solidFill>
                  <a:srgbClr val="FFFF00"/>
                </a:solidFill>
              </a:rPr>
              <a:t>rehablitation</a:t>
            </a:r>
            <a:r>
              <a:rPr lang="en-GB" sz="3200" b="1" dirty="0" smtClean="0">
                <a:solidFill>
                  <a:srgbClr val="FFFF00"/>
                </a:solidFill>
              </a:rPr>
              <a:t>” mean?</a:t>
            </a:r>
          </a:p>
          <a:p>
            <a:r>
              <a:rPr lang="en-GB" sz="3200" dirty="0" smtClean="0"/>
              <a:t>Rehab is treatment for drugs or alcohol.</a:t>
            </a:r>
          </a:p>
        </p:txBody>
      </p:sp>
    </p:spTree>
    <p:extLst>
      <p:ext uri="{BB962C8B-B14F-4D97-AF65-F5344CB8AC3E}">
        <p14:creationId xmlns:p14="http://schemas.microsoft.com/office/powerpoint/2010/main" val="15529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8813"/>
            <a:ext cx="8286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Have you ever committed a crime?</a:t>
            </a:r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199" y="1625600"/>
            <a:ext cx="4048539" cy="5073374"/>
          </a:xfrm>
        </p:spPr>
        <p:txBody>
          <a:bodyPr/>
          <a:lstStyle/>
          <a:p>
            <a:pPr lvl="1"/>
            <a:r>
              <a:rPr lang="en-US" dirty="0" smtClean="0"/>
              <a:t>Offense</a:t>
            </a:r>
            <a:endParaRPr lang="en-US" dirty="0"/>
          </a:p>
          <a:p>
            <a:pPr lvl="1"/>
            <a:r>
              <a:rPr lang="en-US" dirty="0"/>
              <a:t>Arrested</a:t>
            </a:r>
          </a:p>
          <a:p>
            <a:pPr lvl="1"/>
            <a:r>
              <a:rPr lang="en-US" dirty="0"/>
              <a:t>Cited</a:t>
            </a:r>
          </a:p>
          <a:p>
            <a:pPr lvl="1"/>
            <a:r>
              <a:rPr lang="en-US" dirty="0"/>
              <a:t>Detained</a:t>
            </a:r>
          </a:p>
          <a:p>
            <a:pPr lvl="1"/>
            <a:r>
              <a:rPr lang="en-US" dirty="0"/>
              <a:t>Charged</a:t>
            </a:r>
          </a:p>
          <a:p>
            <a:pPr lvl="1"/>
            <a:r>
              <a:rPr lang="en-US" dirty="0"/>
              <a:t>Convicted</a:t>
            </a:r>
          </a:p>
          <a:p>
            <a:pPr lvl="1"/>
            <a:r>
              <a:rPr lang="en-US" dirty="0"/>
              <a:t>Rehab</a:t>
            </a:r>
          </a:p>
          <a:p>
            <a:pPr lvl="1"/>
            <a:r>
              <a:rPr lang="en-US" dirty="0"/>
              <a:t>Sentence</a:t>
            </a:r>
          </a:p>
          <a:p>
            <a:pPr lvl="1"/>
            <a:r>
              <a:rPr lang="en-US" dirty="0"/>
              <a:t>Suspended</a:t>
            </a:r>
          </a:p>
          <a:p>
            <a:pPr lvl="1"/>
            <a:r>
              <a:rPr lang="en-US" dirty="0"/>
              <a:t>Probation</a:t>
            </a:r>
          </a:p>
          <a:p>
            <a:pPr lvl="1"/>
            <a:r>
              <a:rPr lang="en-US" dirty="0"/>
              <a:t>Parole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1855" y="3061252"/>
            <a:ext cx="244717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55" y="4113937"/>
            <a:ext cx="2019093" cy="224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77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547813"/>
            <a:ext cx="8162925" cy="376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0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28813"/>
            <a:ext cx="82200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3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19288"/>
            <a:ext cx="82677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43100"/>
            <a:ext cx="8277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5346" y="4132795"/>
            <a:ext cx="253662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88" y="5130021"/>
            <a:ext cx="644449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does </a:t>
            </a:r>
            <a:r>
              <a:rPr lang="en-GB" sz="3200" b="1" smtClean="0">
                <a:solidFill>
                  <a:srgbClr val="FFFF00"/>
                </a:solidFill>
              </a:rPr>
              <a:t>“deported” </a:t>
            </a:r>
            <a:r>
              <a:rPr lang="en-GB" sz="3200" b="1" dirty="0" smtClean="0">
                <a:solidFill>
                  <a:srgbClr val="FFFF00"/>
                </a:solidFill>
              </a:rPr>
              <a:t>mean?</a:t>
            </a:r>
          </a:p>
          <a:p>
            <a:r>
              <a:rPr lang="en-GB" sz="3200" dirty="0" smtClean="0"/>
              <a:t>Sent back to my old country.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7056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19288"/>
            <a:ext cx="82962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614488"/>
            <a:ext cx="8086725" cy="36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4050"/>
            <a:ext cx="82867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28813"/>
            <a:ext cx="82105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31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971675"/>
            <a:ext cx="81819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609725"/>
            <a:ext cx="8134350" cy="363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71675"/>
            <a:ext cx="82391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57388"/>
            <a:ext cx="82391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75529" y="3526508"/>
            <a:ext cx="29341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876" y="5100204"/>
            <a:ext cx="6204749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does “arrested” mean?</a:t>
            </a:r>
          </a:p>
          <a:p>
            <a:r>
              <a:rPr lang="en-GB" sz="3200" dirty="0" smtClean="0"/>
              <a:t>The police take you to jail.</a:t>
            </a:r>
          </a:p>
        </p:txBody>
      </p:sp>
    </p:spTree>
    <p:extLst>
      <p:ext uri="{BB962C8B-B14F-4D97-AF65-F5344CB8AC3E}">
        <p14:creationId xmlns:p14="http://schemas.microsoft.com/office/powerpoint/2010/main" val="15529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8813"/>
            <a:ext cx="8229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33575"/>
            <a:ext cx="8267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Record &amp; Crimes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09763"/>
            <a:ext cx="82677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562</TotalTime>
  <Words>197</Words>
  <Application>Microsoft Office PowerPoint</Application>
  <PresentationFormat>On-screen Show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BusSolution05</vt:lpstr>
      <vt:lpstr>USA Learns Citizenship</vt:lpstr>
      <vt:lpstr>PowerPoint Presentation</vt:lpstr>
      <vt:lpstr>Objectives</vt:lpstr>
      <vt:lpstr>PowerPoint Presentation</vt:lpstr>
      <vt:lpstr>Criminal Record &amp; Crimes</vt:lpstr>
      <vt:lpstr>Criminal Record &amp; Crimes</vt:lpstr>
      <vt:lpstr>Criminal Record &amp; Crimes</vt:lpstr>
      <vt:lpstr>Criminal Record &amp; Crimes</vt:lpstr>
      <vt:lpstr>Criminal Record &amp; Crimes</vt:lpstr>
      <vt:lpstr>Criminal Record &amp; Crimes</vt:lpstr>
      <vt:lpstr>Criminal Record &amp; Crimes</vt:lpstr>
      <vt:lpstr>Criminal Record &amp; Crimes</vt:lpstr>
      <vt:lpstr>Criminal Record &amp; Crimes</vt:lpstr>
      <vt:lpstr>Criminal Record &amp; Crimes</vt:lpstr>
      <vt:lpstr>PowerPoint Presentation</vt:lpstr>
      <vt:lpstr>Immigration and Deportation</vt:lpstr>
      <vt:lpstr>Immigration and Deportation</vt:lpstr>
      <vt:lpstr>Immigration and Deportation</vt:lpstr>
      <vt:lpstr>Immigration and Deportation</vt:lpstr>
      <vt:lpstr>Immigration and Deportation</vt:lpstr>
      <vt:lpstr>Immigration and Deportation</vt:lpstr>
      <vt:lpstr>Immigration and Deportation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88</cp:revision>
  <dcterms:created xsi:type="dcterms:W3CDTF">2017-10-11T15:21:40Z</dcterms:created>
  <dcterms:modified xsi:type="dcterms:W3CDTF">2017-12-06T22:50:33Z</dcterms:modified>
</cp:coreProperties>
</file>