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d5cf880f-59ac-456d-8eee-fdf70350ee7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r>
              <a:rPr lang="en-US" altLang="en-US" dirty="0" smtClean="0"/>
              <a:t>2.9 </a:t>
            </a:r>
            <a:r>
              <a:rPr lang="en-US" dirty="0"/>
              <a:t>Illegal Activities</a:t>
            </a:r>
          </a:p>
          <a:p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547813"/>
            <a:ext cx="8162925" cy="376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928813"/>
            <a:ext cx="82200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8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19288"/>
            <a:ext cx="82677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3100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5346" y="4132795"/>
            <a:ext cx="25366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5130021"/>
            <a:ext cx="644449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FF00"/>
                </a:solidFill>
              </a:rPr>
              <a:t>What does “deported” mean?</a:t>
            </a:r>
          </a:p>
          <a:p>
            <a:r>
              <a:rPr lang="en-GB" sz="3200" dirty="0" smtClean="0"/>
              <a:t>Sent back to my old country.</a:t>
            </a:r>
          </a:p>
        </p:txBody>
      </p:sp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919288"/>
            <a:ext cx="82962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924050"/>
            <a:ext cx="82867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928813"/>
            <a:ext cx="8210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Immigration and Deportation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2980" y="5434821"/>
            <a:ext cx="789858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No, never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31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573</TotalTime>
  <Words>62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BusSolution05</vt:lpstr>
      <vt:lpstr>USA Learns Citizenship</vt:lpstr>
      <vt:lpstr>PowerPoint Presentation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  <vt:lpstr>Immigration and Deportation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McLin</cp:lastModifiedBy>
  <cp:revision>91</cp:revision>
  <dcterms:created xsi:type="dcterms:W3CDTF">2017-10-11T15:21:40Z</dcterms:created>
  <dcterms:modified xsi:type="dcterms:W3CDTF">2019-12-16T17:02:30Z</dcterms:modified>
</cp:coreProperties>
</file>