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sldIdLst>
    <p:sldId id="256" r:id="rId3"/>
    <p:sldId id="278" r:id="rId4"/>
    <p:sldId id="258" r:id="rId5"/>
    <p:sldId id="279" r:id="rId6"/>
    <p:sldId id="277" r:id="rId7"/>
    <p:sldId id="280" r:id="rId8"/>
    <p:sldId id="281" r:id="rId9"/>
    <p:sldId id="282" r:id="rId10"/>
    <p:sldId id="283" r:id="rId11"/>
    <p:sldId id="284" r:id="rId12"/>
    <p:sldId id="259" r:id="rId13"/>
    <p:sldId id="260" r:id="rId14"/>
    <p:sldId id="285" r:id="rId15"/>
    <p:sldId id="261" r:id="rId16"/>
    <p:sldId id="262" r:id="rId17"/>
    <p:sldId id="263" r:id="rId18"/>
    <p:sldId id="264" r:id="rId19"/>
    <p:sldId id="286" r:id="rId20"/>
    <p:sldId id="266" r:id="rId21"/>
    <p:sldId id="267" r:id="rId22"/>
    <p:sldId id="268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804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915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607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387600"/>
            <a:ext cx="2857500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387600"/>
            <a:ext cx="8420100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1698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14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6792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46313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175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022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5995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7029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2239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4367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111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622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8117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375" y="1409700"/>
            <a:ext cx="2422525" cy="737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409700"/>
            <a:ext cx="7115175" cy="737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508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9368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909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196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368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7137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843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9232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387600"/>
            <a:ext cx="11430000" cy="29083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5397500"/>
            <a:ext cx="11430000" cy="31877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Stone Sans ITC TT-Semi" charset="0"/>
              </a:rPr>
              <a:t>Second level</a:t>
            </a:r>
          </a:p>
          <a:p>
            <a:pPr lvl="2"/>
            <a:r>
              <a:rPr lang="en-US" altLang="en-US" smtClean="0">
                <a:sym typeface="Stone Sans ITC TT-Semi" charset="0"/>
              </a:rPr>
              <a:t>Third level</a:t>
            </a:r>
          </a:p>
          <a:p>
            <a:pPr lvl="3"/>
            <a:r>
              <a:rPr lang="en-US" altLang="en-US" smtClean="0">
                <a:sym typeface="Stone Sans ITC TT-Semi" charset="0"/>
              </a:rPr>
              <a:t>Fourth level</a:t>
            </a:r>
          </a:p>
          <a:p>
            <a:pPr lvl="4"/>
            <a:r>
              <a:rPr lang="en-US" altLang="en-US" smtClean="0">
                <a:sym typeface="Stone Sans ITC TT-Semi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409700"/>
            <a:ext cx="9271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3124200"/>
            <a:ext cx="46355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Bradley Hand ITC TT-Bold" charset="0"/>
              </a:rPr>
              <a:t>Second level</a:t>
            </a:r>
          </a:p>
          <a:p>
            <a:pPr lvl="2"/>
            <a:r>
              <a:rPr lang="en-US" altLang="en-US" smtClean="0">
                <a:sym typeface="Bradley Hand ITC TT-Bold" charset="0"/>
              </a:rPr>
              <a:t>Third level</a:t>
            </a:r>
          </a:p>
          <a:p>
            <a:pPr lvl="3"/>
            <a:r>
              <a:rPr lang="en-US" altLang="en-US" smtClean="0">
                <a:sym typeface="Bradley Hand ITC TT-Bold" charset="0"/>
              </a:rPr>
              <a:t>Fourth level</a:t>
            </a:r>
          </a:p>
          <a:p>
            <a:pPr lvl="4"/>
            <a:r>
              <a:rPr lang="en-US" altLang="en-US" smtClean="0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7302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3620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9716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597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2067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6639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121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5783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0355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 smtClean="0"/>
              <a:t>Basic Citizenship Interview Quiz</a:t>
            </a:r>
            <a:endParaRPr lang="en-US" alt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 sz="5400" dirty="0" smtClean="0"/>
              <a:t>Review</a:t>
            </a:r>
            <a:endParaRPr lang="en-US" alt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1"/>
          <a:stretch/>
        </p:blipFill>
        <p:spPr bwMode="auto">
          <a:xfrm>
            <a:off x="3302000" y="3372317"/>
            <a:ext cx="5830627" cy="447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12353" y="7642830"/>
            <a:ext cx="5517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disability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447800"/>
            <a:ext cx="11328400" cy="1647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454400" y="1742660"/>
            <a:ext cx="1801091" cy="504242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04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00"/>
          <a:stretch/>
        </p:blipFill>
        <p:spPr bwMode="auto">
          <a:xfrm>
            <a:off x="2941531" y="3258812"/>
            <a:ext cx="6608869" cy="470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70873" y="7642830"/>
            <a:ext cx="88008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Phone number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447800"/>
            <a:ext cx="11328400" cy="1647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6426200" y="2580860"/>
            <a:ext cx="1981200" cy="504242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59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82"/>
          <a:stretch/>
        </p:blipFill>
        <p:spPr bwMode="auto">
          <a:xfrm>
            <a:off x="3378200" y="3255358"/>
            <a:ext cx="6945858" cy="468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7398" y="7642830"/>
            <a:ext cx="86677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Home address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447800"/>
            <a:ext cx="11328400" cy="1647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6439452" y="1424608"/>
            <a:ext cx="1981200" cy="504242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38"/>
          <a:stretch/>
        </p:blipFill>
        <p:spPr bwMode="auto">
          <a:xfrm>
            <a:off x="2844800" y="3276600"/>
            <a:ext cx="677128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5289" y="7642830"/>
            <a:ext cx="126319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Parent is a US citizen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447800"/>
            <a:ext cx="11328400" cy="1647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6380023" y="2286000"/>
            <a:ext cx="2636977" cy="504242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04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9"/>
          <a:stretch/>
        </p:blipFill>
        <p:spPr bwMode="auto">
          <a:xfrm>
            <a:off x="3061425" y="3095042"/>
            <a:ext cx="6932749" cy="492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2652" y="7642830"/>
            <a:ext cx="30572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work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447800"/>
            <a:ext cx="11328400" cy="1647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8864600" y="2590800"/>
            <a:ext cx="1981200" cy="504242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81"/>
          <a:stretch/>
        </p:blipFill>
        <p:spPr bwMode="auto">
          <a:xfrm>
            <a:off x="3333022" y="3352800"/>
            <a:ext cx="6507822" cy="46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96027" y="7642830"/>
            <a:ext cx="4150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school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447800"/>
            <a:ext cx="11328400" cy="1647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9017000" y="1447800"/>
            <a:ext cx="1981200" cy="504242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08"/>
          <a:stretch/>
        </p:blipFill>
        <p:spPr bwMode="auto">
          <a:xfrm>
            <a:off x="2887944" y="3200400"/>
            <a:ext cx="7279712" cy="479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881" y="7642830"/>
            <a:ext cx="124268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travel outside the US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447800"/>
            <a:ext cx="11328400" cy="1647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9026657" y="2004392"/>
            <a:ext cx="3190743" cy="504242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47"/>
          <a:stretch/>
        </p:blipFill>
        <p:spPr bwMode="auto">
          <a:xfrm>
            <a:off x="2402906" y="3276600"/>
            <a:ext cx="7680894" cy="471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1213" y="7642830"/>
            <a:ext cx="37401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single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447800"/>
            <a:ext cx="11328400" cy="1647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9188923" y="1752600"/>
            <a:ext cx="1637355" cy="504242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60"/>
          <a:stretch/>
        </p:blipFill>
        <p:spPr bwMode="auto">
          <a:xfrm>
            <a:off x="3454400" y="3228399"/>
            <a:ext cx="6400800" cy="47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21116" y="7642830"/>
            <a:ext cx="47003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married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447800"/>
            <a:ext cx="11328400" cy="1647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6293323" y="1981200"/>
            <a:ext cx="1637355" cy="504242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04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-17190" b="17190"/>
          <a:stretch/>
        </p:blipFill>
        <p:spPr bwMode="auto">
          <a:xfrm>
            <a:off x="3318775" y="2396285"/>
            <a:ext cx="6418050" cy="562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81276" y="7642830"/>
            <a:ext cx="53799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widowed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447800"/>
            <a:ext cx="11328400" cy="1647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9245600" y="2272748"/>
            <a:ext cx="1801091" cy="504242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4"/>
          <a:stretch/>
        </p:blipFill>
        <p:spPr bwMode="auto">
          <a:xfrm>
            <a:off x="3329659" y="3630342"/>
            <a:ext cx="6683240" cy="453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29659" y="7642830"/>
            <a:ext cx="66832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Green card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447800"/>
            <a:ext cx="11328400" cy="1647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3530600" y="2590800"/>
            <a:ext cx="1981200" cy="504242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73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5"/>
          <a:stretch/>
        </p:blipFill>
        <p:spPr bwMode="auto">
          <a:xfrm>
            <a:off x="2912749" y="3276600"/>
            <a:ext cx="6891651" cy="465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14139" y="7642830"/>
            <a:ext cx="53142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divorced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447800"/>
            <a:ext cx="11328400" cy="1647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550123" y="1447800"/>
            <a:ext cx="1637355" cy="504242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29"/>
          <a:stretch/>
        </p:blipFill>
        <p:spPr bwMode="auto">
          <a:xfrm>
            <a:off x="2895838" y="3095042"/>
            <a:ext cx="7550873" cy="490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85659" y="7642830"/>
            <a:ext cx="49712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children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447800"/>
            <a:ext cx="11328400" cy="1647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635000" y="1447800"/>
            <a:ext cx="1801091" cy="504242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8"/>
          <a:stretch/>
        </p:blipFill>
        <p:spPr bwMode="auto">
          <a:xfrm>
            <a:off x="2768600" y="3336071"/>
            <a:ext cx="7391400" cy="458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1306" y="7642830"/>
            <a:ext cx="117599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chemeClr val="accent6"/>
                </a:solidFill>
              </a:rPr>
              <a:t>Claim to be a US citizen</a:t>
            </a:r>
            <a:endParaRPr lang="en-US" sz="8000" b="1" dirty="0">
              <a:solidFill>
                <a:schemeClr val="accent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63" y="1428750"/>
            <a:ext cx="11649797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99292" y="1929484"/>
            <a:ext cx="3509817" cy="554666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844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4"/>
          <a:stretch/>
        </p:blipFill>
        <p:spPr bwMode="auto">
          <a:xfrm>
            <a:off x="4020814" y="3352800"/>
            <a:ext cx="4836694" cy="471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13372" y="7642830"/>
            <a:ext cx="27158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vote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63" y="1428750"/>
            <a:ext cx="11649797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9626600" y="2567608"/>
            <a:ext cx="1981200" cy="504242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78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1"/>
          <a:stretch/>
        </p:blipFill>
        <p:spPr bwMode="auto">
          <a:xfrm>
            <a:off x="3835400" y="3369278"/>
            <a:ext cx="5343141" cy="468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91647" y="7642830"/>
            <a:ext cx="45592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nobility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63" y="1428750"/>
            <a:ext cx="11649797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9779000" y="1324558"/>
            <a:ext cx="1981200" cy="504242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78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45"/>
          <a:stretch/>
        </p:blipFill>
        <p:spPr bwMode="auto">
          <a:xfrm>
            <a:off x="3835401" y="3272727"/>
            <a:ext cx="4852502" cy="465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8455" y="7642830"/>
            <a:ext cx="101056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chemeClr val="accent6"/>
                </a:solidFill>
              </a:rPr>
              <a:t>Legally incompetent</a:t>
            </a:r>
            <a:endParaRPr lang="en-US" sz="8000" b="1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63" y="1428750"/>
            <a:ext cx="11649797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6781574" y="1955988"/>
            <a:ext cx="2900675" cy="554666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78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45"/>
          <a:stretch/>
        </p:blipFill>
        <p:spPr bwMode="auto">
          <a:xfrm>
            <a:off x="2616200" y="3333463"/>
            <a:ext cx="7543800" cy="473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795" y="7642830"/>
            <a:ext cx="33329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taxes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63" y="1428750"/>
            <a:ext cx="11649797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9792855" y="1954696"/>
            <a:ext cx="1801091" cy="504242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78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7"/>
          <a:stretch/>
        </p:blipFill>
        <p:spPr bwMode="auto">
          <a:xfrm>
            <a:off x="3147658" y="3352800"/>
            <a:ext cx="6631342" cy="465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35677" y="7642830"/>
            <a:ext cx="36711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group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63" y="1428750"/>
            <a:ext cx="11649797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773055" y="1964662"/>
            <a:ext cx="1801091" cy="504242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78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44"/>
          <a:stretch/>
        </p:blipFill>
        <p:spPr bwMode="auto">
          <a:xfrm>
            <a:off x="3683001" y="3306555"/>
            <a:ext cx="4927860" cy="463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95994" y="7642830"/>
            <a:ext cx="67505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communist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63" y="1428750"/>
            <a:ext cx="11649797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06400" y="2275402"/>
            <a:ext cx="1981200" cy="504242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78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14"/>
          <a:stretch/>
        </p:blipFill>
        <p:spPr bwMode="auto">
          <a:xfrm>
            <a:off x="3047917" y="3429000"/>
            <a:ext cx="6442760" cy="452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6542" y="7543800"/>
            <a:ext cx="49055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terrorist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63" y="1428750"/>
            <a:ext cx="11649797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9931400" y="2276475"/>
            <a:ext cx="1981200" cy="504242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78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5"/>
          <a:stretch/>
        </p:blipFill>
        <p:spPr bwMode="auto">
          <a:xfrm>
            <a:off x="3299239" y="3276601"/>
            <a:ext cx="6019800" cy="463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5825" y="7543800"/>
            <a:ext cx="114185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6"/>
                </a:solidFill>
              </a:rPr>
              <a:t>Legal permanent resident</a:t>
            </a:r>
            <a:endParaRPr lang="en-US" sz="7200" b="1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447800"/>
            <a:ext cx="11328400" cy="1647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6475080" y="1676399"/>
            <a:ext cx="2999120" cy="595021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35"/>
          <a:stretch/>
        </p:blipFill>
        <p:spPr bwMode="auto">
          <a:xfrm>
            <a:off x="3759200" y="3432455"/>
            <a:ext cx="6081377" cy="43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1982" y="7642830"/>
            <a:ext cx="63385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Hurt or kill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63" y="1428750"/>
            <a:ext cx="11649797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759200" y="2590800"/>
            <a:ext cx="1981200" cy="504242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78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36"/>
          <a:stretch/>
        </p:blipFill>
        <p:spPr bwMode="auto">
          <a:xfrm>
            <a:off x="2326686" y="3405805"/>
            <a:ext cx="8138114" cy="437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6078" y="7642830"/>
            <a:ext cx="7090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Military unit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63" y="1428750"/>
            <a:ext cx="11649797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6883400" y="2565588"/>
            <a:ext cx="1981200" cy="554666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78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02"/>
          <a:stretch/>
        </p:blipFill>
        <p:spPr bwMode="auto">
          <a:xfrm>
            <a:off x="3149600" y="3461300"/>
            <a:ext cx="6531577" cy="44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49593" y="7642830"/>
            <a:ext cx="50433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arrested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63" y="1428750"/>
            <a:ext cx="11649797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44055" y="1295400"/>
            <a:ext cx="1801091" cy="504242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78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72"/>
          <a:stretch/>
        </p:blipFill>
        <p:spPr bwMode="auto">
          <a:xfrm>
            <a:off x="3695961" y="3365091"/>
            <a:ext cx="5486399" cy="438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3084" y="7642830"/>
            <a:ext cx="107163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Habitual drunkard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63" y="1428750"/>
            <a:ext cx="11649797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911600" y="2276475"/>
            <a:ext cx="2527560" cy="504242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78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22"/>
          <a:stretch/>
        </p:blipFill>
        <p:spPr bwMode="auto">
          <a:xfrm>
            <a:off x="3454400" y="3276600"/>
            <a:ext cx="5714999" cy="461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55357" y="7642830"/>
            <a:ext cx="74318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chemeClr val="accent6"/>
                </a:solidFill>
              </a:rPr>
              <a:t>i</a:t>
            </a:r>
            <a:r>
              <a:rPr lang="en-US" sz="9600" b="1" dirty="0" smtClean="0">
                <a:solidFill>
                  <a:schemeClr val="accent6"/>
                </a:solidFill>
              </a:rPr>
              <a:t>llegal drugs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63" y="1428750"/>
            <a:ext cx="11649797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7049052" y="1308652"/>
            <a:ext cx="1801091" cy="504242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78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7"/>
          <a:stretch/>
        </p:blipFill>
        <p:spPr bwMode="auto">
          <a:xfrm>
            <a:off x="2463800" y="3505199"/>
            <a:ext cx="7585698" cy="436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9518" y="7642830"/>
            <a:ext cx="98235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illegal gambling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63" y="1428750"/>
            <a:ext cx="11649797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7035800" y="1524000"/>
            <a:ext cx="2209800" cy="676275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78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36"/>
          <a:stretch/>
        </p:blipFill>
        <p:spPr bwMode="auto">
          <a:xfrm>
            <a:off x="2645723" y="3299790"/>
            <a:ext cx="6980877" cy="470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3883" y="7642830"/>
            <a:ext cx="107147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Lie to get benefits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63" y="1428750"/>
            <a:ext cx="11649797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6959600" y="2276475"/>
            <a:ext cx="2438400" cy="504242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78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63"/>
          <a:stretch/>
        </p:blipFill>
        <p:spPr bwMode="auto">
          <a:xfrm>
            <a:off x="2611176" y="3373412"/>
            <a:ext cx="7396424" cy="449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46012" y="7642830"/>
            <a:ext cx="54505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deported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63" y="1428750"/>
            <a:ext cx="11649797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911600" y="1329359"/>
            <a:ext cx="1801091" cy="504242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78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9"/>
          <a:stretch/>
        </p:blipFill>
        <p:spPr bwMode="auto">
          <a:xfrm>
            <a:off x="2085790" y="3403039"/>
            <a:ext cx="8074210" cy="437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55355" y="7642830"/>
            <a:ext cx="74318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Constitution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63" y="1428750"/>
            <a:ext cx="11649797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42844" y="2598086"/>
            <a:ext cx="1981200" cy="504242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78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87"/>
          <a:stretch/>
        </p:blipFill>
        <p:spPr bwMode="auto">
          <a:xfrm>
            <a:off x="2193792" y="3391634"/>
            <a:ext cx="7966208" cy="440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7703" y="7642830"/>
            <a:ext cx="62071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Bear arms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63" y="1428750"/>
            <a:ext cx="11649797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30200" y="1613452"/>
            <a:ext cx="1981200" cy="504242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78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66"/>
          <a:stretch/>
        </p:blipFill>
        <p:spPr bwMode="auto">
          <a:xfrm>
            <a:off x="2387600" y="3276600"/>
            <a:ext cx="7593370" cy="458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13150" y="7642830"/>
            <a:ext cx="55162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eligibility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447800"/>
            <a:ext cx="11328400" cy="1647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315252" y="2010358"/>
            <a:ext cx="1981200" cy="504242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549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72"/>
          <a:stretch/>
        </p:blipFill>
        <p:spPr bwMode="auto">
          <a:xfrm>
            <a:off x="2556454" y="3503627"/>
            <a:ext cx="7451146" cy="42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4890" y="7642830"/>
            <a:ext cx="92127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Non-combatant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63" y="1428750"/>
            <a:ext cx="11649797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0019748" y="1600200"/>
            <a:ext cx="2426252" cy="504242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78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3"/>
          <a:stretch/>
        </p:blipFill>
        <p:spPr bwMode="auto">
          <a:xfrm>
            <a:off x="3506956" y="3200400"/>
            <a:ext cx="6041687" cy="470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163" y="7642830"/>
            <a:ext cx="59282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Full </a:t>
            </a:r>
            <a:r>
              <a:rPr lang="en-US" sz="9600" b="1" dirty="0">
                <a:solidFill>
                  <a:schemeClr val="accent6"/>
                </a:solidFill>
              </a:rPr>
              <a:t>n</a:t>
            </a:r>
            <a:r>
              <a:rPr lang="en-US" sz="9600" b="1" dirty="0" smtClean="0">
                <a:solidFill>
                  <a:schemeClr val="accent6"/>
                </a:solidFill>
              </a:rPr>
              <a:t>ame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447800"/>
            <a:ext cx="11328400" cy="1647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378200" y="2286000"/>
            <a:ext cx="1981200" cy="504242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7"/>
          <a:stretch/>
        </p:blipFill>
        <p:spPr bwMode="auto">
          <a:xfrm>
            <a:off x="3454400" y="3380737"/>
            <a:ext cx="5715000" cy="426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54558" y="7642830"/>
            <a:ext cx="74334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Date of birth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447800"/>
            <a:ext cx="11328400" cy="1647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711200" y="2286000"/>
            <a:ext cx="1981200" cy="504242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04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45"/>
          <a:stretch/>
        </p:blipFill>
        <p:spPr bwMode="auto">
          <a:xfrm>
            <a:off x="3073400" y="3429000"/>
            <a:ext cx="5791200" cy="441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8538" y="7642830"/>
            <a:ext cx="104454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Date of residence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447800"/>
            <a:ext cx="11328400" cy="1647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599948" y="2564296"/>
            <a:ext cx="2397252" cy="504242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04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3"/>
          <a:stretch/>
        </p:blipFill>
        <p:spPr bwMode="auto">
          <a:xfrm>
            <a:off x="3073400" y="3352800"/>
            <a:ext cx="630254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9439" y="7642830"/>
            <a:ext cx="94836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Country of birth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447800"/>
            <a:ext cx="11328400" cy="1647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688340" y="1726096"/>
            <a:ext cx="2179320" cy="504242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04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22"/>
          <a:stretch/>
        </p:blipFill>
        <p:spPr bwMode="auto">
          <a:xfrm>
            <a:off x="2844800" y="3276600"/>
            <a:ext cx="6876244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7822" y="7642830"/>
            <a:ext cx="107869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chemeClr val="accent6"/>
                </a:solidFill>
              </a:rPr>
              <a:t>Country of nationality</a:t>
            </a:r>
            <a:endParaRPr lang="en-US" sz="8000" b="1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447800"/>
            <a:ext cx="11328400" cy="1647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665023" y="1944161"/>
            <a:ext cx="2636977" cy="610133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04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D7E2EE"/>
      </a:lt1>
      <a:dk2>
        <a:srgbClr val="281D11"/>
      </a:dk2>
      <a:lt2>
        <a:srgbClr val="000000"/>
      </a:lt2>
      <a:accent1>
        <a:srgbClr val="D7E2EE"/>
      </a:accent1>
      <a:accent2>
        <a:srgbClr val="333399"/>
      </a:accent2>
      <a:accent3>
        <a:srgbClr val="ACABAA"/>
      </a:accent3>
      <a:accent4>
        <a:srgbClr val="B7C1CB"/>
      </a:accent4>
      <a:accent5>
        <a:srgbClr val="E8EEF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Stone Sans ITC TT-Semi"/>
        <a:ea typeface="ヒラギノ角ゴ ProN W3"/>
        <a:cs typeface="ヒラギノ角ゴ ProN W3"/>
      </a:majorFont>
      <a:minorFont>
        <a:latin typeface="Stone Sans ITC TT-Sem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Pages>0</Pages>
  <Words>81</Words>
  <Characters>0</Characters>
  <Application>Microsoft Office PowerPoint</Application>
  <PresentationFormat>Custom</PresentationFormat>
  <Lines>0</Lines>
  <Paragraphs>41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Title &amp; Subtitle</vt:lpstr>
      <vt:lpstr>Title, Bullets &amp; Photo</vt:lpstr>
      <vt:lpstr>Basic Citizenship Interview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 of Governance</dc:title>
  <dc:creator>Alison Mc Lin</dc:creator>
  <cp:lastModifiedBy>Alison Mc Lin</cp:lastModifiedBy>
  <cp:revision>24</cp:revision>
  <dcterms:modified xsi:type="dcterms:W3CDTF">2018-02-27T17:09:03Z</dcterms:modified>
</cp:coreProperties>
</file>