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78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Naturalization Interview Beginning Quiz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Review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773875"/>
            <a:ext cx="8005714" cy="61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2996" y="6477000"/>
            <a:ext cx="3674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Crime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517780"/>
            <a:ext cx="8408670" cy="686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8975" y="7010400"/>
            <a:ext cx="7160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US Constitution</a:t>
            </a:r>
            <a:endParaRPr 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823471"/>
            <a:ext cx="7315200" cy="65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4935" y="6858000"/>
            <a:ext cx="3538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Name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00" y="1600200"/>
            <a:ext cx="732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4134" y="6477000"/>
            <a:ext cx="2853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Date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65994"/>
            <a:ext cx="7497265" cy="64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057" y="6858000"/>
            <a:ext cx="4903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Country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04" y="1752600"/>
            <a:ext cx="797796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8663" y="6781800"/>
            <a:ext cx="5110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Address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619595"/>
            <a:ext cx="8458199" cy="66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3919" y="6858000"/>
            <a:ext cx="3240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Work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85" y="1981200"/>
            <a:ext cx="7795395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7044" y="6629400"/>
            <a:ext cx="3742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Travel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61" y="1676400"/>
            <a:ext cx="808803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7400" y="6629400"/>
            <a:ext cx="4631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Married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71148"/>
            <a:ext cx="8991016" cy="701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5803" y="6858000"/>
            <a:ext cx="5176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Children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Pages>0</Pages>
  <Words>16</Words>
  <Characters>0</Characters>
  <Application>Microsoft Office PowerPoint</Application>
  <PresentationFormat>Custom</PresentationFormat>
  <Lines>0</Lines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Title &amp; Subtitle</vt:lpstr>
      <vt:lpstr>Title, Bullets &amp; Photo</vt:lpstr>
      <vt:lpstr>Naturalization Interview Beginning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6</cp:revision>
  <dcterms:modified xsi:type="dcterms:W3CDTF">2018-01-18T17:05:33Z</dcterms:modified>
</cp:coreProperties>
</file>