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sldIdLst>
    <p:sldId id="256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E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44" y="-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9156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6076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387600"/>
            <a:ext cx="2857500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387600"/>
            <a:ext cx="8420100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1698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142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6792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463130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175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0223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5995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7029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22399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4367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1111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26222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8117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375" y="1409700"/>
            <a:ext cx="2422525" cy="737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409700"/>
            <a:ext cx="7115175" cy="7378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508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9368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5397500"/>
            <a:ext cx="5638800" cy="318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397500"/>
            <a:ext cx="5638800" cy="318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909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196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3689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71370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6843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99232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387600"/>
            <a:ext cx="11430000" cy="29083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5397500"/>
            <a:ext cx="11430000" cy="31877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Stone Sans ITC TT-Semi" charset="0"/>
              </a:rPr>
              <a:t>Second level</a:t>
            </a:r>
          </a:p>
          <a:p>
            <a:pPr lvl="2"/>
            <a:r>
              <a:rPr lang="en-US" altLang="en-US" smtClean="0">
                <a:sym typeface="Stone Sans ITC TT-Semi" charset="0"/>
              </a:rPr>
              <a:t>Third level</a:t>
            </a:r>
          </a:p>
          <a:p>
            <a:pPr lvl="3"/>
            <a:r>
              <a:rPr lang="en-US" altLang="en-US" smtClean="0">
                <a:sym typeface="Stone Sans ITC TT-Semi" charset="0"/>
              </a:rPr>
              <a:t>Fourth level</a:t>
            </a:r>
          </a:p>
          <a:p>
            <a:pPr lvl="4"/>
            <a:r>
              <a:rPr lang="en-US" altLang="en-US" smtClean="0">
                <a:sym typeface="Stone Sans ITC TT-Semi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66900" y="1409700"/>
            <a:ext cx="9271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3124200"/>
            <a:ext cx="4635500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Bradley Hand ITC TT-Bold" charset="0"/>
              </a:rPr>
              <a:t>Second level</a:t>
            </a:r>
          </a:p>
          <a:p>
            <a:pPr lvl="2"/>
            <a:r>
              <a:rPr lang="en-US" altLang="en-US" smtClean="0">
                <a:sym typeface="Bradley Hand ITC TT-Bold" charset="0"/>
              </a:rPr>
              <a:t>Third level</a:t>
            </a:r>
          </a:p>
          <a:p>
            <a:pPr lvl="3"/>
            <a:r>
              <a:rPr lang="en-US" altLang="en-US" smtClean="0">
                <a:sym typeface="Bradley Hand ITC TT-Bold" charset="0"/>
              </a:rPr>
              <a:t>Fourth level</a:t>
            </a:r>
          </a:p>
          <a:p>
            <a:pPr lvl="4"/>
            <a:r>
              <a:rPr lang="en-US" altLang="en-US" smtClean="0">
                <a:sym typeface="Bradley Hand ITC TT-Bol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+mj-lt"/>
          <a:ea typeface="+mj-ea"/>
          <a:cs typeface="+mj-cs"/>
          <a:sym typeface="Stone Sans ITC TT-Semi" charset="0"/>
        </a:defRPr>
      </a:lvl1pPr>
      <a:lvl2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marL="7302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13620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19716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2597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32067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36639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4121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45783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50355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dirty="0" smtClean="0"/>
              <a:t>Casual Citizenship Interview</a:t>
            </a:r>
            <a:endParaRPr lang="en-US" alt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en-US" sz="5400" dirty="0" smtClean="0"/>
              <a:t> Q &amp; A</a:t>
            </a:r>
            <a:endParaRPr lang="en-US" altLang="en-U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1219200"/>
            <a:ext cx="9677400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778000" y="6364809"/>
            <a:ext cx="9448800" cy="1659636"/>
          </a:xfrm>
          <a:prstGeom prst="rect">
            <a:avLst/>
          </a:prstGeom>
          <a:solidFill>
            <a:srgbClr val="F9FEC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75" y="8024445"/>
            <a:ext cx="123332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How do you make your living? 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I work, I go to school, I look after my family, I am retired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1219200"/>
            <a:ext cx="102679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381760" y="6416040"/>
            <a:ext cx="10393680" cy="1508760"/>
          </a:xfrm>
          <a:prstGeom prst="rect">
            <a:avLst/>
          </a:prstGeom>
          <a:solidFill>
            <a:srgbClr val="F9FEC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5688" y="8001000"/>
            <a:ext cx="11905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Have you traveled outside the US in the last 5 years? 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No / Yes, I left on (date) and returned on (date)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1143000"/>
            <a:ext cx="10106025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534160" y="6444864"/>
            <a:ext cx="10393680" cy="1508760"/>
          </a:xfrm>
          <a:prstGeom prst="rect">
            <a:avLst/>
          </a:prstGeom>
          <a:solidFill>
            <a:srgbClr val="F9FEC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2934" y="8077200"/>
            <a:ext cx="103044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What is your marital status? </a:t>
            </a:r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I am single / married / widowed / divorced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295400"/>
            <a:ext cx="9620250" cy="640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323145" y="6187440"/>
            <a:ext cx="10393680" cy="1508760"/>
          </a:xfrm>
          <a:prstGeom prst="rect">
            <a:avLst/>
          </a:prstGeom>
          <a:solidFill>
            <a:srgbClr val="F9FEC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000" y="7868680"/>
            <a:ext cx="123931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What is the name of your spouse? Is s/he a US citizen? 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S/he is called (name). S/he is/not a US citizen.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143000"/>
            <a:ext cx="10134600" cy="64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701800" y="6027420"/>
            <a:ext cx="4572000" cy="1508760"/>
          </a:xfrm>
          <a:prstGeom prst="rect">
            <a:avLst/>
          </a:prstGeom>
          <a:solidFill>
            <a:srgbClr val="F9FEC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676887" y="6027420"/>
            <a:ext cx="4572000" cy="1508760"/>
          </a:xfrm>
          <a:prstGeom prst="rect">
            <a:avLst/>
          </a:prstGeom>
          <a:solidFill>
            <a:srgbClr val="F9FEC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1800" y="7781327"/>
            <a:ext cx="96439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When did you get married / divorced?. </a:t>
            </a:r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I got married / divorced on (date)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1219200"/>
            <a:ext cx="9801225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601788" y="6019800"/>
            <a:ext cx="9625012" cy="1524000"/>
          </a:xfrm>
          <a:prstGeom prst="rect">
            <a:avLst/>
          </a:prstGeom>
          <a:solidFill>
            <a:srgbClr val="F9FEC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400" y="7794579"/>
            <a:ext cx="124091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Do you have any children? What are they called?. </a:t>
            </a:r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I have no children / 2 children. They are called …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1295400"/>
            <a:ext cx="9772650" cy="609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329005" y="5902570"/>
            <a:ext cx="10393680" cy="1524000"/>
          </a:xfrm>
          <a:prstGeom prst="rect">
            <a:avLst/>
          </a:prstGeom>
          <a:solidFill>
            <a:srgbClr val="F9FEC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9005" y="7620000"/>
            <a:ext cx="105609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Have you ever claimed to be a US citizen? </a:t>
            </a:r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No, never.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1295400"/>
            <a:ext cx="9705975" cy="632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305560" y="6103620"/>
            <a:ext cx="10393680" cy="1508760"/>
          </a:xfrm>
          <a:prstGeom prst="rect">
            <a:avLst/>
          </a:prstGeom>
          <a:solidFill>
            <a:srgbClr val="F9FEC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7744" y="7807125"/>
            <a:ext cx="98219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Have you ever </a:t>
            </a:r>
            <a:r>
              <a:rPr lang="en-US" sz="4000" b="1" u="sng" dirty="0" smtClean="0">
                <a:solidFill>
                  <a:srgbClr val="FF0000"/>
                </a:solidFill>
              </a:rPr>
              <a:t>failed</a:t>
            </a:r>
            <a:r>
              <a:rPr lang="en-US" sz="4000" b="1" dirty="0" smtClean="0">
                <a:solidFill>
                  <a:srgbClr val="FF0000"/>
                </a:solidFill>
              </a:rPr>
              <a:t> to file your taxes? </a:t>
            </a:r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No, I pay my taxes every year.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1219200"/>
            <a:ext cx="9629775" cy="616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305560" y="5943600"/>
            <a:ext cx="10393680" cy="1508760"/>
          </a:xfrm>
          <a:prstGeom prst="rect">
            <a:avLst/>
          </a:prstGeom>
          <a:solidFill>
            <a:srgbClr val="F9FEC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400" y="7807125"/>
            <a:ext cx="126400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Have you ever been declared legally incompetent? </a:t>
            </a:r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No, never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1295400"/>
            <a:ext cx="9915525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701800" y="5646421"/>
            <a:ext cx="4724400" cy="1508760"/>
          </a:xfrm>
          <a:prstGeom prst="rect">
            <a:avLst/>
          </a:prstGeom>
          <a:solidFill>
            <a:srgbClr val="F9FEC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654800" y="5662246"/>
            <a:ext cx="4724400" cy="1508760"/>
          </a:xfrm>
          <a:prstGeom prst="rect">
            <a:avLst/>
          </a:prstGeom>
          <a:solidFill>
            <a:srgbClr val="F9FEC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5131" y="7391400"/>
            <a:ext cx="1185933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Do you belong to any groups or organizations? </a:t>
            </a:r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No</a:t>
            </a:r>
          </a:p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Yes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, I belong to a church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600200"/>
            <a:ext cx="7823682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436374" y="6121241"/>
            <a:ext cx="8270770" cy="1121093"/>
          </a:xfrm>
          <a:prstGeom prst="rect">
            <a:avLst/>
          </a:prstGeom>
          <a:solidFill>
            <a:srgbClr val="F9FEC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6374" y="7488989"/>
            <a:ext cx="121110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Explain how you are eligible to become a U.S. Citizen. </a:t>
            </a:r>
          </a:p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I have been a permanent resident for (&gt;5) years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73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1295400"/>
            <a:ext cx="9915525" cy="606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544638" y="5781235"/>
            <a:ext cx="4724400" cy="1508760"/>
          </a:xfrm>
          <a:prstGeom prst="rect">
            <a:avLst/>
          </a:prstGeom>
          <a:solidFill>
            <a:srgbClr val="F9FEC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578600" y="5791200"/>
            <a:ext cx="4724400" cy="1508760"/>
          </a:xfrm>
          <a:prstGeom prst="rect">
            <a:avLst/>
          </a:prstGeom>
          <a:solidFill>
            <a:srgbClr val="F9FEC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200" y="7424916"/>
            <a:ext cx="1267526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Have you ever been a member of the Communist party</a:t>
            </a:r>
            <a:r>
              <a:rPr lang="en-US" sz="3600" b="1" dirty="0" smtClean="0">
                <a:solidFill>
                  <a:srgbClr val="FF0000"/>
                </a:solidFill>
              </a:rPr>
              <a:t>? 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No, never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1219200"/>
            <a:ext cx="99441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625600" y="6035040"/>
            <a:ext cx="4724400" cy="1508760"/>
          </a:xfrm>
          <a:prstGeom prst="rect">
            <a:avLst/>
          </a:prstGeom>
          <a:solidFill>
            <a:srgbClr val="F9FEC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654800" y="6009835"/>
            <a:ext cx="4724400" cy="1508760"/>
          </a:xfrm>
          <a:prstGeom prst="rect">
            <a:avLst/>
          </a:prstGeom>
          <a:solidFill>
            <a:srgbClr val="F9FEC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9441" y="7834335"/>
            <a:ext cx="81403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Have you ever been a terrorist?. </a:t>
            </a:r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No, never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1219200"/>
            <a:ext cx="10191750" cy="651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305560" y="6103620"/>
            <a:ext cx="10393680" cy="1508760"/>
          </a:xfrm>
          <a:prstGeom prst="rect">
            <a:avLst/>
          </a:prstGeom>
          <a:solidFill>
            <a:srgbClr val="F9FEC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812" y="8001000"/>
            <a:ext cx="128804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Have you ever sold or given weapons to another person? 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No, never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295400"/>
            <a:ext cx="9953625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701800" y="6103621"/>
            <a:ext cx="4724400" cy="1508760"/>
          </a:xfrm>
          <a:prstGeom prst="rect">
            <a:avLst/>
          </a:prstGeom>
          <a:solidFill>
            <a:srgbClr val="F9FEC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654800" y="6111241"/>
            <a:ext cx="4724400" cy="1508760"/>
          </a:xfrm>
          <a:prstGeom prst="rect">
            <a:avLst/>
          </a:prstGeom>
          <a:solidFill>
            <a:srgbClr val="F9FEC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8423" y="7860840"/>
            <a:ext cx="113624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Have you ever received any military training? </a:t>
            </a:r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No, never</a:t>
            </a:r>
          </a:p>
        </p:txBody>
      </p:sp>
    </p:spTree>
    <p:extLst>
      <p:ext uri="{BB962C8B-B14F-4D97-AF65-F5344CB8AC3E}">
        <p14:creationId xmlns:p14="http://schemas.microsoft.com/office/powerpoint/2010/main" val="22964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1295400"/>
            <a:ext cx="1002030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517650" y="5820508"/>
            <a:ext cx="9994900" cy="1628042"/>
          </a:xfrm>
          <a:prstGeom prst="rect">
            <a:avLst/>
          </a:prstGeom>
          <a:solidFill>
            <a:srgbClr val="F9FEC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4027" y="7807125"/>
            <a:ext cx="109311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Have you ever been arrested or been in jail?</a:t>
            </a:r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No, never</a:t>
            </a:r>
          </a:p>
        </p:txBody>
      </p:sp>
    </p:spTree>
    <p:extLst>
      <p:ext uri="{BB962C8B-B14F-4D97-AF65-F5344CB8AC3E}">
        <p14:creationId xmlns:p14="http://schemas.microsoft.com/office/powerpoint/2010/main" val="22964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1295400"/>
            <a:ext cx="9886950" cy="605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777999" y="5943600"/>
            <a:ext cx="9667875" cy="1524000"/>
          </a:xfrm>
          <a:prstGeom prst="rect">
            <a:avLst/>
          </a:prstGeom>
          <a:solidFill>
            <a:srgbClr val="F9FEC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3277" y="7620000"/>
            <a:ext cx="87976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Have you ever committed a crime? </a:t>
            </a:r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No, never</a:t>
            </a:r>
          </a:p>
        </p:txBody>
      </p:sp>
    </p:spTree>
    <p:extLst>
      <p:ext uri="{BB962C8B-B14F-4D97-AF65-F5344CB8AC3E}">
        <p14:creationId xmlns:p14="http://schemas.microsoft.com/office/powerpoint/2010/main" val="22964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295400"/>
            <a:ext cx="9686925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305560" y="5867401"/>
            <a:ext cx="10393680" cy="1508760"/>
          </a:xfrm>
          <a:prstGeom prst="rect">
            <a:avLst/>
          </a:prstGeom>
          <a:solidFill>
            <a:srgbClr val="F9FEC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03200" y="8153400"/>
            <a:ext cx="134447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</a:rPr>
              <a:t>Have you ever sold or smuggled illegal drugs or narcotics</a:t>
            </a:r>
            <a:r>
              <a:rPr lang="en-US" sz="3500" b="1" dirty="0" smtClean="0">
                <a:solidFill>
                  <a:srgbClr val="FF0000"/>
                </a:solidFill>
              </a:rPr>
              <a:t>? </a:t>
            </a:r>
            <a:endParaRPr lang="en-US" sz="3500" b="1" dirty="0">
              <a:solidFill>
                <a:srgbClr val="FF0000"/>
              </a:solidFill>
            </a:endParaRPr>
          </a:p>
          <a:p>
            <a:r>
              <a:rPr lang="en-US" sz="3500" b="1" dirty="0">
                <a:solidFill>
                  <a:schemeClr val="accent6">
                    <a:lumMod val="75000"/>
                  </a:schemeClr>
                </a:solidFill>
              </a:rPr>
              <a:t>No, never</a:t>
            </a:r>
          </a:p>
        </p:txBody>
      </p:sp>
    </p:spTree>
    <p:extLst>
      <p:ext uri="{BB962C8B-B14F-4D97-AF65-F5344CB8AC3E}">
        <p14:creationId xmlns:p14="http://schemas.microsoft.com/office/powerpoint/2010/main" val="22964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1219200"/>
            <a:ext cx="10353675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625600" y="6400801"/>
            <a:ext cx="10393680" cy="1508760"/>
          </a:xfrm>
          <a:prstGeom prst="rect">
            <a:avLst/>
          </a:prstGeom>
          <a:solidFill>
            <a:srgbClr val="F9FEC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87" y="8077200"/>
            <a:ext cx="130375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Have you ever helped anyone enter the US illegally? </a:t>
            </a:r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No, never</a:t>
            </a:r>
          </a:p>
        </p:txBody>
      </p:sp>
    </p:spTree>
    <p:extLst>
      <p:ext uri="{BB962C8B-B14F-4D97-AF65-F5344CB8AC3E}">
        <p14:creationId xmlns:p14="http://schemas.microsoft.com/office/powerpoint/2010/main" val="22964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1295400"/>
            <a:ext cx="1020127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305560" y="6027420"/>
            <a:ext cx="10393680" cy="1508760"/>
          </a:xfrm>
          <a:prstGeom prst="rect">
            <a:avLst/>
          </a:prstGeom>
          <a:solidFill>
            <a:srgbClr val="F9FEC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4700" y="7794579"/>
            <a:ext cx="76498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Have you ever been deported?</a:t>
            </a:r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No, never</a:t>
            </a:r>
          </a:p>
        </p:txBody>
      </p:sp>
    </p:spTree>
    <p:extLst>
      <p:ext uri="{BB962C8B-B14F-4D97-AF65-F5344CB8AC3E}">
        <p14:creationId xmlns:p14="http://schemas.microsoft.com/office/powerpoint/2010/main" val="22964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1219200"/>
            <a:ext cx="10239375" cy="606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305560" y="5646420"/>
            <a:ext cx="10393680" cy="1508760"/>
          </a:xfrm>
          <a:prstGeom prst="rect">
            <a:avLst/>
          </a:prstGeom>
          <a:solidFill>
            <a:srgbClr val="F9FEC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4923" y="7171745"/>
            <a:ext cx="10961654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Did you register with the Selective Service? </a:t>
            </a:r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Yes </a:t>
            </a:r>
            <a:endParaRPr lang="en-US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No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, I was older than 26 when I came to the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US</a:t>
            </a:r>
          </a:p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No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, I am female  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162050"/>
            <a:ext cx="9896475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305560" y="6484620"/>
            <a:ext cx="10393680" cy="1508760"/>
          </a:xfrm>
          <a:prstGeom prst="rect">
            <a:avLst/>
          </a:prstGeom>
          <a:solidFill>
            <a:srgbClr val="F9FEC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3924" y="8077906"/>
            <a:ext cx="75969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What is your full name? 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My full name is (first, middle, last)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314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1371600"/>
            <a:ext cx="9867900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305560" y="6086036"/>
            <a:ext cx="10393680" cy="1508760"/>
          </a:xfrm>
          <a:prstGeom prst="rect">
            <a:avLst/>
          </a:prstGeom>
          <a:solidFill>
            <a:srgbClr val="F9FEC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068" y="7661763"/>
            <a:ext cx="119266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Do you support the Constitution and form of government of the US? 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Yes, I do!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295400"/>
            <a:ext cx="9686925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305560" y="6103620"/>
            <a:ext cx="10393680" cy="1508760"/>
          </a:xfrm>
          <a:prstGeom prst="rect">
            <a:avLst/>
          </a:prstGeom>
          <a:solidFill>
            <a:srgbClr val="F9FEC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164" y="8468845"/>
            <a:ext cx="127709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Are you willing to take the full Oath of Allegiance to the US government?. 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Yes I am – yes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siree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!!!!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319213"/>
            <a:ext cx="9982200" cy="71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305560" y="6865620"/>
            <a:ext cx="10393680" cy="1508760"/>
          </a:xfrm>
          <a:prstGeom prst="rect">
            <a:avLst/>
          </a:prstGeom>
          <a:solidFill>
            <a:srgbClr val="F9FEC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102" y="8468845"/>
            <a:ext cx="125630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If the law requires it, are you will to bear arms for the US armed forces? 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Yes, I am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404938"/>
            <a:ext cx="9906000" cy="694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305560" y="6865620"/>
            <a:ext cx="10393680" cy="1508760"/>
          </a:xfrm>
          <a:prstGeom prst="rect">
            <a:avLst/>
          </a:prstGeom>
          <a:solidFill>
            <a:srgbClr val="F9FEC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165" y="8468845"/>
            <a:ext cx="129269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Are you will to perform non-combatant services for the US armed forces? 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Yes, I am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1366838"/>
            <a:ext cx="9848850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305560" y="6848035"/>
            <a:ext cx="10393680" cy="1508760"/>
          </a:xfrm>
          <a:prstGeom prst="rect">
            <a:avLst/>
          </a:prstGeom>
          <a:solidFill>
            <a:srgbClr val="F9FEC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7220" y="8468845"/>
            <a:ext cx="122248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Are you willing to help the government during a national emergency? 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Yes, I am – too true!!!!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1490663"/>
            <a:ext cx="9944100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305560" y="6848035"/>
            <a:ext cx="10393680" cy="1508760"/>
          </a:xfrm>
          <a:prstGeom prst="rect">
            <a:avLst/>
          </a:prstGeom>
          <a:solidFill>
            <a:srgbClr val="F9FEC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2826" y="8468845"/>
            <a:ext cx="96536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Do you promise that everything you have said is true? 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smtClean="0">
                <a:solidFill>
                  <a:schemeClr val="accent6">
                    <a:lumMod val="75000"/>
                  </a:schemeClr>
                </a:solidFill>
              </a:rPr>
              <a:t>Absolutely!!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1963400" cy="1714500"/>
          </a:xfrm>
        </p:spPr>
        <p:txBody>
          <a:bodyPr/>
          <a:lstStyle/>
          <a:p>
            <a:r>
              <a:rPr lang="en-US" dirty="0" smtClean="0"/>
              <a:t>Congratulations! You’re going to make a great US citizen!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02400" y="3429000"/>
            <a:ext cx="5105400" cy="5664200"/>
          </a:xfrm>
        </p:spPr>
        <p:txBody>
          <a:bodyPr/>
          <a:lstStyle/>
          <a:p>
            <a:r>
              <a:rPr lang="en-US" sz="6600" dirty="0" smtClean="0"/>
              <a:t>Thank you very much!!!</a:t>
            </a:r>
            <a:endParaRPr lang="en-US" sz="6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2200" y="4343400"/>
            <a:ext cx="4343400" cy="43381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00" y="7543800"/>
            <a:ext cx="2219325" cy="1733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328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7" y="1143000"/>
            <a:ext cx="9877425" cy="707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854200" y="6705599"/>
            <a:ext cx="9448800" cy="1514475"/>
          </a:xfrm>
          <a:prstGeom prst="rect">
            <a:avLst/>
          </a:prstGeom>
          <a:solidFill>
            <a:srgbClr val="F9FEC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983" y="8220075"/>
            <a:ext cx="72292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When were you born? 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I was born on (month, day, year)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239" y="1219200"/>
            <a:ext cx="9525000" cy="662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340899" y="6248400"/>
            <a:ext cx="10393680" cy="1595438"/>
          </a:xfrm>
          <a:prstGeom prst="rect">
            <a:avLst/>
          </a:prstGeom>
          <a:solidFill>
            <a:srgbClr val="F9FEC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5311" y="7895890"/>
            <a:ext cx="5288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Where were you born? 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I was born in (country)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219200"/>
            <a:ext cx="9144000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778000" y="6103620"/>
            <a:ext cx="9448800" cy="1508760"/>
          </a:xfrm>
          <a:prstGeom prst="rect">
            <a:avLst/>
          </a:prstGeom>
          <a:solidFill>
            <a:srgbClr val="F9FEC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192" y="7869386"/>
            <a:ext cx="120084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What is your date of permanent residence? 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My date of permanent residence is (month, date, year)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1176337"/>
            <a:ext cx="9744075" cy="68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305560" y="6357937"/>
            <a:ext cx="10393680" cy="1524000"/>
          </a:xfrm>
          <a:prstGeom prst="rect">
            <a:avLst/>
          </a:prstGeom>
          <a:solidFill>
            <a:srgbClr val="F9FEC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3790" y="8028210"/>
            <a:ext cx="59298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What is your nationality</a:t>
            </a:r>
            <a:r>
              <a:rPr lang="en-US" sz="3600" b="1" dirty="0" smtClean="0">
                <a:solidFill>
                  <a:srgbClr val="FF0000"/>
                </a:solidFill>
              </a:rPr>
              <a:t>? 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My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nationality is (country)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1295400"/>
            <a:ext cx="9763125" cy="631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305560" y="6014168"/>
            <a:ext cx="10393680" cy="1508760"/>
          </a:xfrm>
          <a:prstGeom prst="rect">
            <a:avLst/>
          </a:prstGeom>
          <a:solidFill>
            <a:srgbClr val="F9FEC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0318" y="7856134"/>
            <a:ext cx="80586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What is your home phone number? 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My number is (408) XXX - XXXX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2" y="1219200"/>
            <a:ext cx="1004887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778000" y="6560820"/>
            <a:ext cx="9748837" cy="1508760"/>
          </a:xfrm>
          <a:prstGeom prst="rect">
            <a:avLst/>
          </a:prstGeom>
          <a:solidFill>
            <a:srgbClr val="F9FEC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8749" y="8069580"/>
            <a:ext cx="50273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Where do you live? </a:t>
            </a:r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I live in (city)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D7E2EE"/>
      </a:lt1>
      <a:dk2>
        <a:srgbClr val="281D11"/>
      </a:dk2>
      <a:lt2>
        <a:srgbClr val="000000"/>
      </a:lt2>
      <a:accent1>
        <a:srgbClr val="D7E2EE"/>
      </a:accent1>
      <a:accent2>
        <a:srgbClr val="333399"/>
      </a:accent2>
      <a:accent3>
        <a:srgbClr val="ACABAA"/>
      </a:accent3>
      <a:accent4>
        <a:srgbClr val="B7C1CB"/>
      </a:accent4>
      <a:accent5>
        <a:srgbClr val="E8EEF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Stone Sans ITC TT-Semi"/>
        <a:ea typeface="ヒラギノ角ゴ ProN W3"/>
        <a:cs typeface="ヒラギノ角ゴ ProN W3"/>
      </a:majorFont>
      <a:minorFont>
        <a:latin typeface="Stone Sans ITC TT-Sem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Stone Sans ITC TT-Semi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Pages>0</Pages>
  <Words>590</Words>
  <Characters>0</Characters>
  <Application>Microsoft Office PowerPoint</Application>
  <PresentationFormat>Custom</PresentationFormat>
  <Lines>0</Lines>
  <Paragraphs>75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Title &amp; Subtitle</vt:lpstr>
      <vt:lpstr>Title, Bullets &amp; Photo</vt:lpstr>
      <vt:lpstr>Casual Citizenship Interview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Congratulations! You’re going to make a great US citizen!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Purpose of Governance</dc:title>
  <dc:creator>Alison Mc Lin</dc:creator>
  <cp:lastModifiedBy>Alison Mc Lin</cp:lastModifiedBy>
  <cp:revision>49</cp:revision>
  <dcterms:modified xsi:type="dcterms:W3CDTF">2018-03-20T19:26:59Z</dcterms:modified>
</cp:coreProperties>
</file>