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4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72726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375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618925" y="85870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676075" y="698680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676075" y="612955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676075" y="527230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9" name="Shape 59"/>
          <p:cNvSpPr txBox="1"/>
          <p:nvPr/>
        </p:nvSpPr>
        <p:spPr>
          <a:xfrm>
            <a:off x="676075" y="32911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676075" y="36100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1" name="Shape 61"/>
          <p:cNvSpPr txBox="1"/>
          <p:nvPr/>
        </p:nvSpPr>
        <p:spPr>
          <a:xfrm>
            <a:off x="676075" y="39289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128425" y="65313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2" y="65313"/>
            <a:ext cx="7229475" cy="2676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999" y="3143250"/>
            <a:ext cx="7010400" cy="6915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6075" y="4667389"/>
            <a:ext cx="24176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Permanent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Resident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06786" y="4913611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Name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56140" y="4940830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Citizen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606" y="9125574"/>
            <a:ext cx="23022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The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Constitution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06786" y="9527752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Vote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38862" y="9572417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President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1742" y="7094681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Married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92171" y="7112319"/>
            <a:ext cx="1412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Month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56140" y="709487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</a:rPr>
              <a:t>Year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618925" y="85870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676075" y="698680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676075" y="612955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676075" y="5272300"/>
            <a:ext cx="6677100" cy="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9" name="Shape 59"/>
          <p:cNvSpPr txBox="1"/>
          <p:nvPr/>
        </p:nvSpPr>
        <p:spPr>
          <a:xfrm>
            <a:off x="676075" y="32911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676075" y="36100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1" name="Shape 61"/>
          <p:cNvSpPr txBox="1"/>
          <p:nvPr/>
        </p:nvSpPr>
        <p:spPr>
          <a:xfrm>
            <a:off x="676075" y="3928900"/>
            <a:ext cx="6677100" cy="3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5" y="264250"/>
            <a:ext cx="6572250" cy="1676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2" y="2108738"/>
            <a:ext cx="7343775" cy="75152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94909" y="1845512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Year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909" y="2758806"/>
            <a:ext cx="1412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Month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9257" y="3581400"/>
            <a:ext cx="3437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The Constitution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909" y="4307141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Vote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294" y="4958560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President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075" y="560997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Name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8896" y="6732025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Married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532" y="7315200"/>
            <a:ext cx="4147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Permanent Resident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6074" y="8245956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Citizen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99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</Words>
  <Application>Microsoft Office PowerPoint</Application>
  <PresentationFormat>Custom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McLin</cp:lastModifiedBy>
  <cp:revision>7</cp:revision>
  <dcterms:modified xsi:type="dcterms:W3CDTF">2020-03-06T20:42:44Z</dcterms:modified>
</cp:coreProperties>
</file>