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7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64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30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06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5697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58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91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3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8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5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7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5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2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3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5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1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Citizenship </a:t>
            </a:r>
            <a:r>
              <a:rPr lang="en-US" b="1" dirty="0" err="1" smtClean="0"/>
              <a:t>Bootcamp</a:t>
            </a:r>
            <a:r>
              <a:rPr lang="en-US" b="1" dirty="0" smtClean="0"/>
              <a:t> Quiz 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Vocabulary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596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The President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leader of the United States.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12031" y="2501106"/>
            <a:ext cx="351472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46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Permanent Resident</a:t>
            </a:r>
            <a:endParaRPr lang="en-US" sz="44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59656" y="2677319"/>
            <a:ext cx="3419475" cy="284797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person who is not a US citizen that the US government says can live in the United States.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0234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Name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600" dirty="0" smtClean="0"/>
              <a:t>The </a:t>
            </a:r>
            <a:r>
              <a:rPr lang="en-US" sz="3600" dirty="0"/>
              <a:t>words people use to call or talk about you.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35844" y="2667794"/>
            <a:ext cx="346710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88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Citizen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person who was born in a country or became a member through the law (naturalization).</a:t>
            </a:r>
            <a:endParaRPr lang="en-US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21556" y="2643981"/>
            <a:ext cx="3495675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427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Married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To be someone's husband or wife according to the law.</a:t>
            </a:r>
            <a:endParaRPr lang="en-US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16794" y="2586831"/>
            <a:ext cx="350520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39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Month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One of the 12 parts of the year</a:t>
            </a:r>
            <a:endParaRPr lang="en-US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35844" y="2591594"/>
            <a:ext cx="346710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970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Year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365 days or 12 months.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16794" y="2601119"/>
            <a:ext cx="350520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817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The Constitution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highest law in the United States.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12031" y="2501106"/>
            <a:ext cx="351472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403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Vote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To choose a leader or law.</a:t>
            </a:r>
            <a:endParaRPr lang="en-US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21556" y="2472531"/>
            <a:ext cx="3495675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4071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113</Words>
  <Application>Microsoft Office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Citizenship Bootcamp Quiz 1</vt:lpstr>
      <vt:lpstr>Permanent Resident</vt:lpstr>
      <vt:lpstr>Name</vt:lpstr>
      <vt:lpstr>Citizen</vt:lpstr>
      <vt:lpstr>Married</vt:lpstr>
      <vt:lpstr>Month</vt:lpstr>
      <vt:lpstr>Year</vt:lpstr>
      <vt:lpstr>The Constitution</vt:lpstr>
      <vt:lpstr>Vote</vt:lpstr>
      <vt:lpstr>The President</vt:lpstr>
    </vt:vector>
  </TitlesOfParts>
  <Company>CUHSD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Citizenship Bootcamp Quiz 1</dc:title>
  <dc:creator>alison McLin</dc:creator>
  <cp:lastModifiedBy>alison McLin</cp:lastModifiedBy>
  <cp:revision>3</cp:revision>
  <dcterms:created xsi:type="dcterms:W3CDTF">2020-03-06T20:37:46Z</dcterms:created>
  <dcterms:modified xsi:type="dcterms:W3CDTF">2020-03-06T21:10:00Z</dcterms:modified>
</cp:coreProperties>
</file>