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272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75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128425" y="65313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087" y="3171825"/>
            <a:ext cx="6962775" cy="6810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425" y="86170"/>
            <a:ext cx="7277100" cy="2695575"/>
          </a:xfrm>
          <a:prstGeom prst="rect">
            <a:avLst/>
          </a:prstGeom>
        </p:spPr>
      </p:pic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" name="TextBox 4"/>
          <p:cNvSpPr txBox="1"/>
          <p:nvPr/>
        </p:nvSpPr>
        <p:spPr>
          <a:xfrm>
            <a:off x="425006" y="5078353"/>
            <a:ext cx="2597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Date of birth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8431" y="4811039"/>
            <a:ext cx="2255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Country of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birth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6140" y="4904019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Address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822" y="9226469"/>
            <a:ext cx="2702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Independence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Day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5715" y="9292977"/>
            <a:ext cx="236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State Capital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1409" y="9411134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US Capital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1742" y="7057870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2171" y="7075508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Children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6140" y="7058059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Arrested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10" y="199086"/>
            <a:ext cx="6219825" cy="1628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25" y="2054741"/>
            <a:ext cx="7315200" cy="7229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4909" y="1845512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Work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025" y="2433260"/>
            <a:ext cx="328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Country of birth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681" y="3132034"/>
            <a:ext cx="2597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Date of birth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896" y="3854883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Children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681" y="4710441"/>
            <a:ext cx="2666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State Capital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820" y="5392033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US Capital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681" y="5976808"/>
            <a:ext cx="380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Independence Day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2771" y="6989516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Address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6074" y="8245956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Arrested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</Words>
  <Application>Microsoft Office PowerPoint</Application>
  <PresentationFormat>Custom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9</cp:revision>
  <dcterms:modified xsi:type="dcterms:W3CDTF">2020-03-06T21:22:28Z</dcterms:modified>
</cp:coreProperties>
</file>