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84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177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64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30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06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5697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587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917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31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85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58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372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5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72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32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57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49E34-5D9B-4E9A-89EC-15B11544200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5C1B334-1337-4F89-9B08-CB1F92FF3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1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Citizenship </a:t>
            </a:r>
            <a:r>
              <a:rPr lang="en-US" b="1" dirty="0" err="1" smtClean="0"/>
              <a:t>Bootcamp</a:t>
            </a:r>
            <a:r>
              <a:rPr lang="en-US" b="1" dirty="0" smtClean="0"/>
              <a:t> Quiz </a:t>
            </a:r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Vocabulary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59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US Capital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city where the federal government meets.</a:t>
            </a:r>
            <a:endParaRPr lang="en-US" sz="36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07269" y="2501106"/>
            <a:ext cx="352425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46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Date of birth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</a:t>
            </a:r>
            <a:r>
              <a:rPr lang="en-US" sz="3600" dirty="0"/>
              <a:t>date when I was born (month </a:t>
            </a:r>
            <a:r>
              <a:rPr lang="en-US" sz="3600" i="1" dirty="0"/>
              <a:t>I </a:t>
            </a:r>
            <a:r>
              <a:rPr lang="en-US" sz="3600" dirty="0"/>
              <a:t>day </a:t>
            </a:r>
            <a:r>
              <a:rPr lang="en-US" sz="3600" i="1" dirty="0"/>
              <a:t>I </a:t>
            </a:r>
            <a:r>
              <a:rPr lang="en-US" sz="3600" dirty="0"/>
              <a:t>year).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9299" y="2416629"/>
            <a:ext cx="3161195" cy="268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23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Country of birth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3600" dirty="0"/>
              <a:t>The country where I was born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31081" y="2620169"/>
            <a:ext cx="3476625" cy="29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88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Address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Location information about the place where I live or work.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31081" y="2624931"/>
            <a:ext cx="3476625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42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Work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job that I am paid to do.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26319" y="2705894"/>
            <a:ext cx="3486150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39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Children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My son, daughter, or a dependent that I adopted before his or her 18th birthday.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26319" y="2705894"/>
            <a:ext cx="3486150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97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Arrested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To break the law and go to jail.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07269" y="2710656"/>
            <a:ext cx="3524250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81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Independence Day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The day every year on which the United States celebrates its freedom from Great Britain (July 4, 1776).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21556" y="2510631"/>
            <a:ext cx="3495675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40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State Capital</a:t>
            </a:r>
            <a:endParaRPr lang="en-US" sz="4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city where a state's government meets.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88219" y="2501106"/>
            <a:ext cx="356235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40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125</Words>
  <Application>Microsoft Office PowerPoint</Application>
  <PresentationFormat>Widescreen</PresentationFormat>
  <Paragraphs>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Citizenship Bootcamp Quiz 2</vt:lpstr>
      <vt:lpstr>Date of birth</vt:lpstr>
      <vt:lpstr>Country of birth</vt:lpstr>
      <vt:lpstr>Address</vt:lpstr>
      <vt:lpstr>Work</vt:lpstr>
      <vt:lpstr>Children</vt:lpstr>
      <vt:lpstr>Arrested</vt:lpstr>
      <vt:lpstr>Independence Day</vt:lpstr>
      <vt:lpstr>State Capital</vt:lpstr>
      <vt:lpstr>US Capital</vt:lpstr>
    </vt:vector>
  </TitlesOfParts>
  <Company>CUHSD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Citizenship Bootcamp Quiz 1</dc:title>
  <dc:creator>alison McLin</dc:creator>
  <cp:lastModifiedBy>alison McLin</cp:lastModifiedBy>
  <cp:revision>7</cp:revision>
  <dcterms:created xsi:type="dcterms:W3CDTF">2020-03-06T20:37:46Z</dcterms:created>
  <dcterms:modified xsi:type="dcterms:W3CDTF">2020-03-06T21:31:04Z</dcterms:modified>
</cp:coreProperties>
</file>