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7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6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30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06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5697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58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91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3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8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5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7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2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3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5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1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Citizenship </a:t>
            </a:r>
            <a:r>
              <a:rPr lang="en-US" b="1" dirty="0" err="1" smtClean="0"/>
              <a:t>Bootcamp</a:t>
            </a:r>
            <a:r>
              <a:rPr lang="en-US" b="1" dirty="0" smtClean="0"/>
              <a:t> Quiz </a:t>
            </a:r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Vocabulary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9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Law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system of rules that the people must follow.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5394" y="2848769"/>
            <a:ext cx="30480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6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Marital status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Are you single, married, widowed, or divorced?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6819" y="2915444"/>
            <a:ext cx="31051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Single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A person who has never been married.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6819" y="2920206"/>
            <a:ext cx="31051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Widowed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spouse who is still alive after the other spouse dies.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69206" y="2920206"/>
            <a:ext cx="300037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2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Divorced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legally end a marriage.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97769" y="2743994"/>
            <a:ext cx="314325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Claim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lie or say something false that is not supported by facts.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73956" y="2739231"/>
            <a:ext cx="319087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7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Truth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say something true that is supported by facts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78731" y="2758281"/>
            <a:ext cx="29813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Statue of Liberty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 important symbol of freedom. It is on Liberty Island </a:t>
            </a:r>
            <a:r>
              <a:rPr lang="en-US" sz="3600" dirty="0" smtClean="0"/>
              <a:t>in New </a:t>
            </a:r>
            <a:r>
              <a:rPr lang="en-US" sz="3600" dirty="0"/>
              <a:t>York Harbor.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6819" y="2863056"/>
            <a:ext cx="31051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40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Taxes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Money to pay for the government, military, healthcare, schools, etc.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78719" y="2867819"/>
            <a:ext cx="31813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117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Citizenship Bootcamp Quiz 3</vt:lpstr>
      <vt:lpstr>Marital status</vt:lpstr>
      <vt:lpstr>Single</vt:lpstr>
      <vt:lpstr>Widowed</vt:lpstr>
      <vt:lpstr>Divorced</vt:lpstr>
      <vt:lpstr>Claim</vt:lpstr>
      <vt:lpstr>Truth</vt:lpstr>
      <vt:lpstr>Statue of Liberty</vt:lpstr>
      <vt:lpstr>Taxes</vt:lpstr>
      <vt:lpstr>Law</vt:lpstr>
    </vt:vector>
  </TitlesOfParts>
  <Company>CUHSD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Citizenship Bootcamp Quiz 1</dc:title>
  <dc:creator>alison McLin</dc:creator>
  <cp:lastModifiedBy>alison McLin</cp:lastModifiedBy>
  <cp:revision>11</cp:revision>
  <dcterms:created xsi:type="dcterms:W3CDTF">2020-03-06T20:37:46Z</dcterms:created>
  <dcterms:modified xsi:type="dcterms:W3CDTF">2020-03-06T22:00:27Z</dcterms:modified>
</cp:coreProperties>
</file>