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85" r:id="rId4"/>
    <p:sldMasterId id="2147483997" r:id="rId5"/>
    <p:sldMasterId id="2147484033" r:id="rId6"/>
    <p:sldMasterId id="2147484045" r:id="rId7"/>
  </p:sldMasterIdLst>
  <p:notesMasterIdLst>
    <p:notesMasterId r:id="rId36"/>
  </p:notesMasterIdLst>
  <p:sldIdLst>
    <p:sldId id="289" r:id="rId8"/>
    <p:sldId id="546" r:id="rId9"/>
    <p:sldId id="458" r:id="rId10"/>
    <p:sldId id="459" r:id="rId11"/>
    <p:sldId id="478" r:id="rId12"/>
    <p:sldId id="547" r:id="rId13"/>
    <p:sldId id="548" r:id="rId14"/>
    <p:sldId id="549" r:id="rId15"/>
    <p:sldId id="550" r:id="rId16"/>
    <p:sldId id="558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429" r:id="rId25"/>
    <p:sldId id="371" r:id="rId26"/>
    <p:sldId id="530" r:id="rId27"/>
    <p:sldId id="541" r:id="rId28"/>
    <p:sldId id="542" r:id="rId29"/>
    <p:sldId id="543" r:id="rId30"/>
    <p:sldId id="544" r:id="rId31"/>
    <p:sldId id="545" r:id="rId32"/>
    <p:sldId id="510" r:id="rId33"/>
    <p:sldId id="479" r:id="rId34"/>
    <p:sldId id="43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62D392-0069-461F-9F52-EAED0D4EBB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B7164-506A-4AF9-A9B5-D10EC659C3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0229A7-4F0C-451B-B59E-BBA5196080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2EE7E-A348-4185-9DB6-F4FAC9FF9AA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More </a:t>
            </a:r>
            <a:r>
              <a:rPr lang="en-US" altLang="en-US" dirty="0" err="1"/>
              <a:t>powerpoints</a:t>
            </a:r>
            <a:r>
              <a:rPr lang="en-US" altLang="en-US" dirty="0"/>
              <a:t> &amp; </a:t>
            </a:r>
            <a:r>
              <a:rPr lang="en-US" altLang="en-US" dirty="0" err="1"/>
              <a:t>printables</a:t>
            </a:r>
            <a:r>
              <a:rPr lang="en-US" altLang="en-US" dirty="0"/>
              <a:t> at    http://USCitizenshipTeachers.org                 Send correspondence to   webmaster@USCitizenshipTeachers.org</a:t>
            </a:r>
          </a:p>
          <a:p>
            <a:r>
              <a:rPr lang="en-US" altLang="en-US" dirty="0"/>
              <a:t>                             Reading &amp; Writing Practice           Transcript</a:t>
            </a:r>
          </a:p>
          <a:p>
            <a:r>
              <a:rPr lang="en-US" altLang="en-US" dirty="0"/>
              <a:t>1.  Read: </a:t>
            </a:r>
            <a:r>
              <a:rPr lang="en-US" altLang="en-US" b="1" dirty="0"/>
              <a:t>When is Labor Day?</a:t>
            </a:r>
            <a:endParaRPr lang="en-US" altLang="en-US" dirty="0"/>
          </a:p>
          <a:p>
            <a:r>
              <a:rPr lang="en-US" altLang="en-US" dirty="0"/>
              <a:t>     Write:  </a:t>
            </a:r>
            <a:r>
              <a:rPr lang="en-US" altLang="en-US" b="1" dirty="0"/>
              <a:t>Labor Day is in September.</a:t>
            </a:r>
            <a:endParaRPr lang="en-US" altLang="en-US" dirty="0"/>
          </a:p>
          <a:p>
            <a:r>
              <a:rPr lang="en-US" altLang="en-US" dirty="0"/>
              <a:t>2.  R:  </a:t>
            </a:r>
            <a:r>
              <a:rPr lang="en-US" altLang="en-US" b="1" dirty="0"/>
              <a:t>Who was the Father of Our Country?</a:t>
            </a:r>
            <a:endParaRPr lang="en-US" altLang="en-US" dirty="0"/>
          </a:p>
          <a:p>
            <a:r>
              <a:rPr lang="en-US" altLang="en-US" dirty="0"/>
              <a:t>    W:  </a:t>
            </a:r>
            <a:r>
              <a:rPr lang="en-US" altLang="en-US" b="1" dirty="0"/>
              <a:t>Washington was the Father of Our Country.</a:t>
            </a:r>
            <a:endParaRPr lang="en-US" altLang="en-US" dirty="0"/>
          </a:p>
          <a:p>
            <a:r>
              <a:rPr lang="en-US" altLang="en-US" dirty="0"/>
              <a:t>3.  R: </a:t>
            </a:r>
            <a:r>
              <a:rPr lang="en-US" altLang="en-US" b="1" dirty="0"/>
              <a:t>Where does the President live?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The President lives in Washington, D.C.</a:t>
            </a:r>
            <a:endParaRPr lang="en-US" altLang="en-US" dirty="0"/>
          </a:p>
          <a:p>
            <a:r>
              <a:rPr lang="en-US" altLang="en-US" dirty="0"/>
              <a:t>4.  R:  </a:t>
            </a:r>
            <a:r>
              <a:rPr lang="en-US" altLang="en-US" b="1" dirty="0"/>
              <a:t>What country is north of the U.S.?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Canada is north of the U.S.</a:t>
            </a:r>
            <a:endParaRPr lang="en-US" altLang="en-US" dirty="0"/>
          </a:p>
          <a:p>
            <a:r>
              <a:rPr lang="en-US" altLang="en-US" dirty="0"/>
              <a:t>5.  R:  </a:t>
            </a:r>
            <a:r>
              <a:rPr lang="en-US" altLang="en-US" b="1" dirty="0"/>
              <a:t>What are the colors of the American flag?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The flag is red, white, and blue.</a:t>
            </a:r>
            <a:endParaRPr lang="en-US" altLang="en-US" dirty="0"/>
          </a:p>
          <a:p>
            <a:r>
              <a:rPr lang="en-US" altLang="en-US" dirty="0"/>
              <a:t>6.  R:  </a:t>
            </a:r>
            <a:r>
              <a:rPr lang="en-US" altLang="en-US" b="1" dirty="0"/>
              <a:t>When is Memorial Day?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Memorial Day is in May.</a:t>
            </a:r>
            <a:endParaRPr lang="en-US" altLang="en-US" dirty="0"/>
          </a:p>
          <a:p>
            <a:r>
              <a:rPr lang="en-US" altLang="en-US" dirty="0"/>
              <a:t>7.  R:  </a:t>
            </a:r>
            <a:r>
              <a:rPr lang="en-US" altLang="en-US" b="1" dirty="0"/>
              <a:t>Who is on the dollar bill?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Washington is on the dollar bill.</a:t>
            </a:r>
            <a:endParaRPr lang="en-US" altLang="en-US" dirty="0"/>
          </a:p>
          <a:p>
            <a:r>
              <a:rPr lang="en-US" altLang="en-US" dirty="0"/>
              <a:t>8.  R:  </a:t>
            </a:r>
            <a:r>
              <a:rPr lang="en-US" altLang="en-US" b="1" dirty="0"/>
              <a:t>What is the largest state?</a:t>
            </a:r>
            <a:endParaRPr lang="en-US" altLang="en-US" dirty="0"/>
          </a:p>
          <a:p>
            <a:r>
              <a:rPr lang="en-US" altLang="en-US" dirty="0"/>
              <a:t>     W:  </a:t>
            </a:r>
            <a:r>
              <a:rPr lang="en-US" altLang="en-US" b="1" dirty="0"/>
              <a:t>Alaska is the largest state.</a:t>
            </a:r>
            <a:endParaRPr lang="en-US" altLang="en-US" dirty="0"/>
          </a:p>
          <a:p>
            <a:r>
              <a:rPr lang="en-US" altLang="en-US" dirty="0"/>
              <a:t>9.  R:  </a:t>
            </a:r>
            <a:r>
              <a:rPr lang="en-US" altLang="en-US" b="1" dirty="0"/>
              <a:t>Who votes for Senators?</a:t>
            </a:r>
            <a:endParaRPr lang="en-US" altLang="en-US" dirty="0"/>
          </a:p>
          <a:p>
            <a:r>
              <a:rPr lang="en-US" altLang="en-US" dirty="0"/>
              <a:t>     W: </a:t>
            </a:r>
            <a:r>
              <a:rPr lang="en-US" altLang="en-US" b="1" dirty="0"/>
              <a:t>Citizens of the state vote for Senators.</a:t>
            </a:r>
            <a:endParaRPr lang="en-US" altLang="en-US" dirty="0"/>
          </a:p>
          <a:p>
            <a:r>
              <a:rPr lang="en-US" altLang="en-US" dirty="0"/>
              <a:t>10.  R:  </a:t>
            </a:r>
            <a:r>
              <a:rPr lang="en-US" altLang="en-US" b="1" dirty="0"/>
              <a:t>What is one right in the Bill of Rights?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Freedom of speech is one right.</a:t>
            </a:r>
            <a:endParaRPr lang="en-US" altLang="en-US" dirty="0"/>
          </a:p>
          <a:p>
            <a:r>
              <a:rPr lang="en-US" altLang="en-US" dirty="0"/>
              <a:t>11.  R:  </a:t>
            </a:r>
            <a:r>
              <a:rPr lang="en-US" altLang="en-US" b="1" dirty="0"/>
              <a:t>Who was the second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Adams was the second President.</a:t>
            </a:r>
            <a:endParaRPr lang="en-US" altLang="en-US" dirty="0"/>
          </a:p>
          <a:p>
            <a:r>
              <a:rPr lang="en-US" altLang="en-US" dirty="0"/>
              <a:t>12.  R:  </a:t>
            </a:r>
            <a:r>
              <a:rPr lang="en-US" altLang="en-US" b="1" dirty="0"/>
              <a:t>What is the capital city of the U.S.?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Washington, D.C. is the capital.</a:t>
            </a:r>
            <a:endParaRPr lang="en-US" altLang="en-US" dirty="0"/>
          </a:p>
          <a:p>
            <a:r>
              <a:rPr lang="en-US" altLang="en-US" dirty="0"/>
              <a:t>13.  R:  </a:t>
            </a:r>
            <a:r>
              <a:rPr lang="en-US" altLang="en-US" b="1" dirty="0"/>
              <a:t>What country is south of the U.S.?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Mexico is south of the United States.</a:t>
            </a:r>
            <a:endParaRPr lang="en-US" altLang="en-US" dirty="0"/>
          </a:p>
          <a:p>
            <a:r>
              <a:rPr lang="en-US" altLang="en-US" dirty="0"/>
              <a:t>14.  R:  </a:t>
            </a:r>
            <a:r>
              <a:rPr lang="en-US" altLang="en-US" b="1" dirty="0"/>
              <a:t>When was Lincoln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Lincoln was President during the Civil War.</a:t>
            </a:r>
            <a:endParaRPr lang="en-US" altLang="en-US" dirty="0"/>
          </a:p>
          <a:p>
            <a:r>
              <a:rPr lang="en-US" altLang="en-US" dirty="0"/>
              <a:t>15.  R:  </a:t>
            </a:r>
            <a:r>
              <a:rPr lang="en-US" altLang="en-US" b="1" dirty="0"/>
              <a:t>How many Senators are there?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There are 100 Senators.</a:t>
            </a:r>
            <a:endParaRPr lang="en-US" altLang="en-US" dirty="0"/>
          </a:p>
          <a:p>
            <a:r>
              <a:rPr lang="en-US" altLang="en-US" dirty="0"/>
              <a:t>16.  R:  </a:t>
            </a:r>
            <a:r>
              <a:rPr lang="en-US" altLang="en-US" b="1" dirty="0"/>
              <a:t>Who lived in America first?</a:t>
            </a:r>
            <a:endParaRPr lang="en-US" altLang="en-US" dirty="0"/>
          </a:p>
          <a:p>
            <a:r>
              <a:rPr lang="en-US" altLang="en-US" dirty="0"/>
              <a:t>      W: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/>
              <a:t>The American Indians lived here first.</a:t>
            </a:r>
            <a:endParaRPr lang="en-US" altLang="en-US" dirty="0"/>
          </a:p>
          <a:p>
            <a:r>
              <a:rPr lang="en-US" altLang="en-US" dirty="0"/>
              <a:t>17.  R:  </a:t>
            </a:r>
            <a:r>
              <a:rPr lang="en-US" altLang="en-US" b="1" dirty="0"/>
              <a:t>When is Independence Day?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Independence Day is in July.</a:t>
            </a:r>
            <a:endParaRPr lang="en-US" altLang="en-US" dirty="0"/>
          </a:p>
          <a:p>
            <a:r>
              <a:rPr lang="en-US" altLang="en-US" dirty="0"/>
              <a:t>18.  R:  </a:t>
            </a:r>
            <a:r>
              <a:rPr lang="en-US" altLang="en-US" b="1" dirty="0"/>
              <a:t>Who was the first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Washington was the first President.</a:t>
            </a:r>
            <a:endParaRPr lang="en-US" altLang="en-US" dirty="0"/>
          </a:p>
          <a:p>
            <a:r>
              <a:rPr lang="en-US" altLang="en-US" dirty="0"/>
              <a:t>19.  R:  </a:t>
            </a:r>
            <a:r>
              <a:rPr lang="en-US" altLang="en-US" b="1" dirty="0"/>
              <a:t>Where does Congress meet?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Congress meets in Washington.</a:t>
            </a:r>
            <a:endParaRPr lang="en-US" altLang="en-US" dirty="0"/>
          </a:p>
          <a:p>
            <a:r>
              <a:rPr lang="en-US" altLang="en-US" dirty="0"/>
              <a:t>20.  R:  </a:t>
            </a:r>
            <a:r>
              <a:rPr lang="en-US" altLang="en-US" b="1" dirty="0"/>
              <a:t>When is Columbus Day?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Columbus Day is in October.</a:t>
            </a:r>
            <a:endParaRPr lang="en-US" altLang="en-US" dirty="0"/>
          </a:p>
          <a:p>
            <a:r>
              <a:rPr lang="en-US" altLang="en-US" dirty="0"/>
              <a:t>21.  R:  </a:t>
            </a:r>
            <a:r>
              <a:rPr lang="en-US" altLang="en-US" b="1" dirty="0"/>
              <a:t>How many states are there?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There are fifty states.</a:t>
            </a:r>
            <a:endParaRPr lang="en-US" altLang="en-US" dirty="0"/>
          </a:p>
          <a:p>
            <a:r>
              <a:rPr lang="en-US" altLang="en-US" dirty="0"/>
              <a:t>22.  R:  </a:t>
            </a:r>
            <a:r>
              <a:rPr lang="en-US" altLang="en-US" b="1" dirty="0"/>
              <a:t>Who pays taxes?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Citizens pay taxes.</a:t>
            </a:r>
            <a:endParaRPr lang="en-US" altLang="en-US" dirty="0"/>
          </a:p>
          <a:p>
            <a:r>
              <a:rPr lang="en-US" altLang="en-US" dirty="0"/>
              <a:t>23.  R:  </a:t>
            </a:r>
            <a:r>
              <a:rPr lang="en-US" altLang="en-US" b="1" dirty="0"/>
              <a:t>What city has many people?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New York City has many people.</a:t>
            </a:r>
            <a:endParaRPr lang="en-US" altLang="en-US" dirty="0"/>
          </a:p>
          <a:p>
            <a:r>
              <a:rPr lang="en-US" altLang="en-US" dirty="0"/>
              <a:t>24.  R:  </a:t>
            </a:r>
            <a:r>
              <a:rPr lang="en-US" altLang="en-US" b="1" dirty="0"/>
              <a:t>Who elects Congress?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Citizens elect Congress.</a:t>
            </a:r>
            <a:endParaRPr lang="en-US" altLang="en-US" dirty="0"/>
          </a:p>
          <a:p>
            <a:r>
              <a:rPr lang="en-US" altLang="en-US" dirty="0"/>
              <a:t>25.  R:  </a:t>
            </a:r>
            <a:r>
              <a:rPr lang="en-US" altLang="en-US" b="1" dirty="0"/>
              <a:t>When is Thanksgiving?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Thanksgiving is in November.</a:t>
            </a:r>
            <a:endParaRPr lang="en-US" altLang="en-US" dirty="0"/>
          </a:p>
          <a:p>
            <a:r>
              <a:rPr lang="en-US" altLang="en-US" dirty="0"/>
              <a:t>26.  R:  </a:t>
            </a:r>
            <a:r>
              <a:rPr lang="en-US" altLang="en-US" b="1" dirty="0"/>
              <a:t>What state has the most people in Congress?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California has the most people in Congress.</a:t>
            </a:r>
            <a:endParaRPr lang="en-US" altLang="en-US" dirty="0"/>
          </a:p>
          <a:p>
            <a:r>
              <a:rPr lang="en-US" altLang="en-US" dirty="0"/>
              <a:t>27.  R:  </a:t>
            </a:r>
            <a:r>
              <a:rPr lang="en-US" altLang="en-US" b="1" dirty="0"/>
              <a:t>Where is the White House?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 White House is in Washington, D.C.</a:t>
            </a:r>
            <a:endParaRPr lang="en-US" altLang="en-US" dirty="0"/>
          </a:p>
          <a:p>
            <a:r>
              <a:rPr lang="en-US" altLang="en-US" dirty="0"/>
              <a:t>28.  R:  </a:t>
            </a:r>
            <a:r>
              <a:rPr lang="en-US" altLang="en-US" b="1" dirty="0"/>
              <a:t>Why do people come to the U.S.?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They want to be free.</a:t>
            </a:r>
            <a:endParaRPr lang="en-US" altLang="en-US" dirty="0"/>
          </a:p>
          <a:p>
            <a:r>
              <a:rPr lang="en-US" altLang="en-US" dirty="0"/>
              <a:t>29.  R:  </a:t>
            </a:r>
            <a:r>
              <a:rPr lang="en-US" altLang="en-US" b="1" dirty="0"/>
              <a:t>When is Presidents’ Day?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Presidents’ Day is in February.</a:t>
            </a:r>
            <a:endParaRPr lang="en-US" altLang="en-US" dirty="0"/>
          </a:p>
          <a:p>
            <a:r>
              <a:rPr lang="en-US" altLang="en-US" dirty="0"/>
              <a:t>30:  R:  </a:t>
            </a:r>
            <a:r>
              <a:rPr lang="en-US" altLang="en-US" b="1" dirty="0"/>
              <a:t>What was one of the first states?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Delaware was one of the first states.</a:t>
            </a:r>
            <a:endParaRPr lang="en-US" altLang="en-US" dirty="0"/>
          </a:p>
          <a:p>
            <a:r>
              <a:rPr lang="en-US" altLang="en-US" dirty="0"/>
              <a:t>31.  R:  </a:t>
            </a:r>
            <a:r>
              <a:rPr lang="en-US" altLang="en-US" b="1" dirty="0"/>
              <a:t>Who lives in the White House?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 President lives in the White House.</a:t>
            </a:r>
            <a:endParaRPr lang="en-US" altLang="en-US" dirty="0"/>
          </a:p>
          <a:p>
            <a:r>
              <a:rPr lang="en-US" altLang="en-US" dirty="0"/>
              <a:t>Note:  Minor spelling errors are allowed.  Students may leave out some small words and still pass.  Check the scoring explanation on the USCIS website  http://www.uscis.gov/portal/site/uscis/citizenship.</a:t>
            </a:r>
          </a:p>
        </p:txBody>
      </p:sp>
    </p:spTree>
    <p:extLst>
      <p:ext uri="{BB962C8B-B14F-4D97-AF65-F5344CB8AC3E}">
        <p14:creationId xmlns:p14="http://schemas.microsoft.com/office/powerpoint/2010/main" val="155018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11.  R:  </a:t>
            </a:r>
            <a:r>
              <a:rPr lang="en-US" altLang="en-US" b="1" dirty="0"/>
              <a:t>Who was the second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Adams was the second President.</a:t>
            </a:r>
            <a:endParaRPr lang="en-US" altLang="en-US" dirty="0"/>
          </a:p>
          <a:p>
            <a:r>
              <a:rPr lang="en-US" altLang="en-US" dirty="0"/>
              <a:t>12.  R:  </a:t>
            </a:r>
            <a:r>
              <a:rPr lang="en-US" altLang="en-US" b="1" dirty="0"/>
              <a:t>What is the capital city of the U.S.?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Washington, D.C. is the capital.</a:t>
            </a:r>
            <a:endParaRPr lang="en-US" altLang="en-US" dirty="0"/>
          </a:p>
          <a:p>
            <a:r>
              <a:rPr lang="en-US" altLang="en-US" dirty="0"/>
              <a:t>13.  R:  </a:t>
            </a:r>
            <a:r>
              <a:rPr lang="en-US" altLang="en-US" b="1" dirty="0"/>
              <a:t>What country is south of the U.S.?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Mexico is south of the United States.</a:t>
            </a:r>
            <a:endParaRPr lang="en-US" altLang="en-US" dirty="0"/>
          </a:p>
          <a:p>
            <a:r>
              <a:rPr lang="en-US" altLang="en-US" dirty="0"/>
              <a:t>14.  R:  </a:t>
            </a:r>
            <a:r>
              <a:rPr lang="en-US" altLang="en-US" b="1" dirty="0"/>
              <a:t>When was Lincoln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Lincoln was President during the Civil War.</a:t>
            </a:r>
            <a:endParaRPr lang="en-US" altLang="en-US" dirty="0"/>
          </a:p>
          <a:p>
            <a:r>
              <a:rPr lang="en-US" altLang="en-US" dirty="0"/>
              <a:t>15.  R:  </a:t>
            </a:r>
            <a:r>
              <a:rPr lang="en-US" altLang="en-US" b="1" dirty="0"/>
              <a:t>How many Senators are there?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There are 100 Senators.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B9C1-DEC2-44CE-9FCD-2A3D58277D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6B38D-0BA0-4B89-8F03-375729C3D9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6B38D-0BA0-4B89-8F03-375729C3D9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3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AA68E-FB96-4B4C-A856-8D3CE25E5E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2DE8F-5D5D-4FF2-871F-D5C3C8ABA5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7CDD-086B-4F92-ABE9-8903669FF7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2BE9B7-835D-4A96-9DD4-CDC14FD95C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59DAD-4AF2-4F96-BE08-78AD3F31EB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60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49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29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90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4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2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6D76-4770-4588-8008-7F2E5F1B23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2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1C45-A205-403A-A418-99B33C891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2368-C6C3-4C03-B442-0140A78AA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60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4940-0442-4D6E-BFD0-927D2D823D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88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79F3-FBD4-4C44-9325-E529CED467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F220-EAE4-4DA0-A3B5-36C883D996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3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F93C-6D64-4BCD-9206-5BD367E7C5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6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60B0-D37B-402B-A8A2-518403945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9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75C9-0D8B-4955-BAB1-D9F9A8F42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77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4AC4-368E-4CE9-B53C-34FFEF9656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5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1611-1381-40B9-AEA9-AB9B215EA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49F6-8C87-489F-90E7-CFB6C04C3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68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BE8-93C6-4DC8-BB43-33D989F3CF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8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B66D-CBAE-4F5B-864F-E6F3B21D36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1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1A1E-4EF7-4832-8DB2-E4EA6DDE47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769C-95EA-4696-822E-E8D932974A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8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C872-CF63-4A8E-ACB7-4009B89090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3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21BC-42AA-4227-AB7B-AE63FC5A01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17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01B9-8273-4AAD-9CBD-9199E9F26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6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1E15-4390-4507-966B-19CA1B245E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2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6859-7ED2-4CBE-B1C3-011EB188FA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24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6723-36D7-4A98-B1C4-D8753FB9B9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99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952460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55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4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11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99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99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20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81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2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23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3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2/26/2020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94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96CD00C0-BDC6-4201-BC37-5BD39253B6D5}" type="slidenum"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927F4372-CC50-4FC7-B7A1-EE791A3F7B46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71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04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15" y="-609600"/>
            <a:ext cx="8229600" cy="20565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Name your U.S.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Representative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139728" y="6196979"/>
            <a:ext cx="7162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Anna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Eschoo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(18</a:t>
            </a:r>
            <a:r>
              <a:rPr kumimoji="0" lang="en-US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District)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87506-F805-4817-A916-B37E00D964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1971" y="1676400"/>
            <a:ext cx="3712029" cy="3713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22" y="1683708"/>
            <a:ext cx="4929278" cy="32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7630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24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does a senator represent?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"/>
          <a:stretch>
            <a:fillRect/>
          </a:stretch>
        </p:blipFill>
        <p:spPr bwMode="auto">
          <a:xfrm>
            <a:off x="762000" y="1524000"/>
            <a:ext cx="7924800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105400" y="1219200"/>
            <a:ext cx="34290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 the people of the state</a:t>
            </a:r>
          </a:p>
        </p:txBody>
      </p:sp>
    </p:spTree>
    <p:extLst>
      <p:ext uri="{BB962C8B-B14F-4D97-AF65-F5344CB8AC3E}">
        <p14:creationId xmlns:p14="http://schemas.microsoft.com/office/powerpoint/2010/main" val="16894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895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25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 do some states have more Representatives than other states?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209800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19528" r="17900" b="17900"/>
          <a:stretch>
            <a:fillRect/>
          </a:stretch>
        </p:blipFill>
        <p:spPr bwMode="auto">
          <a:xfrm>
            <a:off x="2276475" y="2819400"/>
            <a:ext cx="2141538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90538" y="5486400"/>
            <a:ext cx="5300662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because some states have more people</a:t>
            </a:r>
          </a:p>
        </p:txBody>
      </p:sp>
    </p:spTree>
    <p:extLst>
      <p:ext uri="{BB962C8B-B14F-4D97-AF65-F5344CB8AC3E}">
        <p14:creationId xmlns:p14="http://schemas.microsoft.com/office/powerpoint/2010/main" val="3542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26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We elect a President for how many years?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066800" y="3657600"/>
            <a:ext cx="3276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four (4)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3350"/>
            <a:ext cx="36957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27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 what month do we vote for President?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5410200" y="1676400"/>
            <a:ext cx="3505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November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2700"/>
            <a:ext cx="43053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733800" cy="3962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28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name of the President of the United States now?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4114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Donald Trump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52400"/>
            <a:ext cx="54975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4495800" cy="3810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29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name of the Vice President now?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762000" y="4572000"/>
            <a:ext cx="3733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Mike Pence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685800"/>
            <a:ext cx="43180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30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If the President can no longer serve, who becomes President?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5029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Vice President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3067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/>
              <a:t>The Presidency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867400" cy="32004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April </a:t>
            </a:r>
            <a:r>
              <a:rPr lang="en-US" sz="3600" dirty="0"/>
              <a:t>11</a:t>
            </a:r>
          </a:p>
          <a:p>
            <a:pPr marL="457200" indent="-457200"/>
            <a:r>
              <a:rPr lang="en-US" sz="3600" dirty="0"/>
              <a:t>May 23</a:t>
            </a:r>
          </a:p>
          <a:p>
            <a:pPr marL="457200" indent="-457200"/>
            <a:r>
              <a:rPr lang="en-US" sz="3600" dirty="0"/>
              <a:t>Last class = May 30</a:t>
            </a:r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b="1"/>
              <a:t>Reading &amp; Writing Practice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6019800"/>
            <a:ext cx="3429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by Don Fisher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2857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" b="22511"/>
          <a:stretch>
            <a:fillRect/>
          </a:stretch>
        </p:blipFill>
        <p:spPr bwMode="auto">
          <a:xfrm>
            <a:off x="4038600" y="76200"/>
            <a:ext cx="4724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1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was the second President?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Adams was the second President.</a:t>
            </a: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562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  <p:bldP spid="65540" grpId="0"/>
      <p:bldP spid="6554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capital city of the U.S.?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Washington, D.C. is the capital.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17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  <p:bldP spid="67588" grpId="0"/>
      <p:bldP spid="6758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country is south of the United States?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6200" y="5105400"/>
            <a:ext cx="9067800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Mexico is south of the United States.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79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  <p:bldP spid="63492" grpId="0"/>
      <p:bldP spid="6349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was Lincoln President?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0" y="4953000"/>
            <a:ext cx="87630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Lincoln was President during the Civil War.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597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nimBg="1"/>
      <p:bldP spid="62468" grpId="0"/>
      <p:bldP spid="6246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Senators are there?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There are 100 Senators.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898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  <p:bldP spid="64516" grpId="0"/>
      <p:bldP spid="6451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067800" cy="4114800"/>
          </a:xfrm>
        </p:spPr>
        <p:txBody>
          <a:bodyPr/>
          <a:lstStyle/>
          <a:p>
            <a:r>
              <a:rPr lang="en-US" altLang="en-US" dirty="0"/>
              <a:t>Adams was the second President.</a:t>
            </a:r>
          </a:p>
          <a:p>
            <a:r>
              <a:rPr lang="en-US" altLang="en-US" dirty="0"/>
              <a:t>Washington, D.C. is the capital.</a:t>
            </a:r>
          </a:p>
          <a:p>
            <a:r>
              <a:rPr lang="en-US" altLang="en-US" dirty="0"/>
              <a:t>Mexico is south of the United States.</a:t>
            </a:r>
          </a:p>
          <a:p>
            <a:r>
              <a:rPr lang="en-US" altLang="en-US" dirty="0"/>
              <a:t>Lincoln was President during the Civil War.</a:t>
            </a:r>
          </a:p>
          <a:p>
            <a:r>
              <a:rPr lang="en-US" altLang="en-US" dirty="0"/>
              <a:t>There are 100 Senators.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3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8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Please remain standing and raise your right hand. Repeat after me:</a:t>
            </a:r>
          </a:p>
          <a:p>
            <a:pPr lvl="1"/>
            <a:r>
              <a:rPr lang="en-US" dirty="0"/>
              <a:t>I promise to tell the truth, the whole truth and nothing but the truth, so help me God.</a:t>
            </a:r>
          </a:p>
          <a:p>
            <a:r>
              <a:rPr lang="en-US" b="1" dirty="0">
                <a:solidFill>
                  <a:srgbClr val="7030A0"/>
                </a:solidFill>
              </a:rPr>
              <a:t>Do you understand what an oath is?</a:t>
            </a:r>
          </a:p>
          <a:p>
            <a:pPr lvl="1"/>
            <a:r>
              <a:rPr lang="en-US" dirty="0"/>
              <a:t>Yes, it is a promise to tell the truth</a:t>
            </a:r>
          </a:p>
          <a:p>
            <a:r>
              <a:rPr lang="en-US" b="1" dirty="0">
                <a:solidFill>
                  <a:srgbClr val="7030A0"/>
                </a:solidFill>
              </a:rPr>
              <a:t>What did you just promise?</a:t>
            </a:r>
          </a:p>
          <a:p>
            <a:r>
              <a:rPr lang="en-US" dirty="0"/>
              <a:t>I promised to tell the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are you here today?</a:t>
            </a:r>
          </a:p>
          <a:p>
            <a:pPr marL="685800" lvl="1" indent="-338138"/>
            <a:r>
              <a:rPr lang="en-US" dirty="0"/>
              <a:t>I’m here for my citizenship interview.</a:t>
            </a:r>
          </a:p>
          <a:p>
            <a:pPr marL="685800" lvl="1" indent="-338138"/>
            <a:r>
              <a:rPr lang="en-US" dirty="0"/>
              <a:t>I want to become a US citizen</a:t>
            </a:r>
          </a:p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do you want to become a US citizen?</a:t>
            </a:r>
          </a:p>
          <a:p>
            <a:pPr marL="685800" lvl="1" indent="-338138"/>
            <a:r>
              <a:rPr lang="en-US" dirty="0"/>
              <a:t>I love America!</a:t>
            </a:r>
          </a:p>
          <a:p>
            <a:pPr marL="685800" lvl="1" indent="-338138"/>
            <a:r>
              <a:rPr lang="en-US" dirty="0"/>
              <a:t>I want to </a:t>
            </a:r>
            <a:r>
              <a:rPr lang="en-US" dirty="0" smtClean="0"/>
              <a:t>vote</a:t>
            </a:r>
            <a:r>
              <a:rPr lang="en-US" dirty="0"/>
              <a:t>.</a:t>
            </a:r>
          </a:p>
          <a:p>
            <a:pPr marL="685800" lvl="1" indent="-338138"/>
            <a:r>
              <a:rPr lang="en-US" dirty="0"/>
              <a:t>I want a US passport.</a:t>
            </a:r>
          </a:p>
          <a:p>
            <a:pPr marL="685800" lvl="1" indent="-338138"/>
            <a:r>
              <a:rPr lang="en-US" dirty="0"/>
              <a:t>I want to live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1593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are you eligible to become a US citizen?</a:t>
            </a:r>
          </a:p>
          <a:p>
            <a:pPr lvl="1"/>
            <a:r>
              <a:rPr lang="en-US" dirty="0"/>
              <a:t>I have been a permanent resident for (&gt;5) years.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I have been a permanent resident for 3 years and I’m married to a US citizen.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Q21 - 30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514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21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House of Representative has how many voting members?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3463"/>
            <a:ext cx="66294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95400" y="621665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four hundred thirty-five (435)</a:t>
            </a:r>
          </a:p>
        </p:txBody>
      </p:sp>
    </p:spTree>
    <p:extLst>
      <p:ext uri="{BB962C8B-B14F-4D97-AF65-F5344CB8AC3E}">
        <p14:creationId xmlns:p14="http://schemas.microsoft.com/office/powerpoint/2010/main" val="13140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22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 elect a U.S. Representative for how many years?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676400" y="25908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 (2)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50482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12510"/>
            <a:ext cx="91440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 Name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U.S.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Representative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87506-F805-4817-A916-B37E00D964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13774" y="631159"/>
            <a:ext cx="3712029" cy="3713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9742"/>
            <a:ext cx="1905000" cy="2955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7347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3237</TotalTime>
  <Words>1447</Words>
  <Application>Microsoft Office PowerPoint</Application>
  <PresentationFormat>On-screen Show (4:3)</PresentationFormat>
  <Paragraphs>206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Default Design</vt:lpstr>
      <vt:lpstr>1_Default Design</vt:lpstr>
      <vt:lpstr>1_Project Overview</vt:lpstr>
      <vt:lpstr>Civics Corner</vt:lpstr>
      <vt:lpstr>Saturday Closures</vt:lpstr>
      <vt:lpstr>First Interview Questions!</vt:lpstr>
      <vt:lpstr>First Interview Questions!</vt:lpstr>
      <vt:lpstr>First Interview Questions!</vt:lpstr>
      <vt:lpstr>Review of Last Week’s Civics Qs</vt:lpstr>
      <vt:lpstr>Question 21 The House of Representative has how many voting members?</vt:lpstr>
      <vt:lpstr>Question 22  We elect a U.S. Representative for how many years?</vt:lpstr>
      <vt:lpstr> Question 23 Name your U.S. Representative</vt:lpstr>
      <vt:lpstr> Question 23 Name your U.S. Representative</vt:lpstr>
      <vt:lpstr>Question 24 Who does a senator represent?</vt:lpstr>
      <vt:lpstr>Question 25  Why do some states have more Representatives than other states?</vt:lpstr>
      <vt:lpstr>Question 26 We elect a President for how many years?</vt:lpstr>
      <vt:lpstr>Question 27 In what month do we vote for President?</vt:lpstr>
      <vt:lpstr>Question 28  What is the name of the President of the United States now?</vt:lpstr>
      <vt:lpstr>Question 29  What is the name of the Vice President now?</vt:lpstr>
      <vt:lpstr>Question 30  If the President can no longer serve, who becomes President?</vt:lpstr>
      <vt:lpstr>Preparing for the Oath:</vt:lpstr>
      <vt:lpstr>Dictation Practice</vt:lpstr>
      <vt:lpstr>Reading &amp; Writing Practice 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369</cp:revision>
  <dcterms:created xsi:type="dcterms:W3CDTF">2006-08-16T00:00:00Z</dcterms:created>
  <dcterms:modified xsi:type="dcterms:W3CDTF">2020-02-26T18:38:51Z</dcterms:modified>
</cp:coreProperties>
</file>