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09" r:id="rId4"/>
    <p:sldMasterId id="2147484021" r:id="rId5"/>
    <p:sldMasterId id="2147484058" r:id="rId6"/>
    <p:sldMasterId id="2147484070" r:id="rId7"/>
  </p:sldMasterIdLst>
  <p:notesMasterIdLst>
    <p:notesMasterId r:id="rId34"/>
  </p:notesMasterIdLst>
  <p:sldIdLst>
    <p:sldId id="289" r:id="rId8"/>
    <p:sldId id="556" r:id="rId9"/>
    <p:sldId id="459" r:id="rId10"/>
    <p:sldId id="478" r:id="rId11"/>
    <p:sldId id="458" r:id="rId12"/>
    <p:sldId id="297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28" r:id="rId21"/>
    <p:sldId id="529" r:id="rId22"/>
    <p:sldId id="530" r:id="rId23"/>
    <p:sldId id="429" r:id="rId24"/>
    <p:sldId id="371" r:id="rId25"/>
    <p:sldId id="551" r:id="rId26"/>
    <p:sldId id="552" r:id="rId27"/>
    <p:sldId id="553" r:id="rId28"/>
    <p:sldId id="554" r:id="rId29"/>
    <p:sldId id="555" r:id="rId30"/>
    <p:sldId id="527" r:id="rId31"/>
    <p:sldId id="437" r:id="rId32"/>
    <p:sldId id="47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AA78D8-BDEB-4A29-81E5-7E90AFAA9245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86256-735B-4774-990C-A3E497879EB0}" type="slidenum">
              <a:rPr lang="en-US" alt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21.  R:  </a:t>
            </a:r>
            <a:r>
              <a:rPr lang="en-US" altLang="en-US" b="1" dirty="0" smtClean="0"/>
              <a:t>How many states are there?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There are fifty states.</a:t>
            </a:r>
            <a:endParaRPr lang="en-US" altLang="en-US" dirty="0" smtClean="0"/>
          </a:p>
          <a:p>
            <a:r>
              <a:rPr lang="en-US" altLang="en-US" dirty="0" smtClean="0"/>
              <a:t>22.  R:  </a:t>
            </a:r>
            <a:r>
              <a:rPr lang="en-US" altLang="en-US" b="1" dirty="0" smtClean="0"/>
              <a:t>Who pays taxes?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Citizens pay taxes.</a:t>
            </a:r>
            <a:endParaRPr lang="en-US" altLang="en-US" dirty="0" smtClean="0"/>
          </a:p>
          <a:p>
            <a:r>
              <a:rPr lang="en-US" altLang="en-US" dirty="0" smtClean="0"/>
              <a:t>23.  R:  </a:t>
            </a:r>
            <a:r>
              <a:rPr lang="en-US" altLang="en-US" b="1" dirty="0" smtClean="0"/>
              <a:t>What city has many people?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New York City has many people.</a:t>
            </a:r>
            <a:endParaRPr lang="en-US" altLang="en-US" dirty="0" smtClean="0"/>
          </a:p>
          <a:p>
            <a:r>
              <a:rPr lang="en-US" altLang="en-US" dirty="0" smtClean="0"/>
              <a:t>24.  R:  </a:t>
            </a:r>
            <a:r>
              <a:rPr lang="en-US" altLang="en-US" b="1" dirty="0" smtClean="0"/>
              <a:t>Who elects Congress?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Citizens elect Congress.</a:t>
            </a:r>
            <a:endParaRPr lang="en-US" altLang="en-US" dirty="0" smtClean="0"/>
          </a:p>
          <a:p>
            <a:r>
              <a:rPr lang="en-US" altLang="en-US" dirty="0" smtClean="0"/>
              <a:t>25.  R:  </a:t>
            </a:r>
            <a:r>
              <a:rPr lang="en-US" altLang="en-US" b="1" dirty="0" smtClean="0"/>
              <a:t>When is Thanksgiving?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Thanksgiving is in November.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719A50-0246-490F-9EB5-841255FB1C60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632217-4C70-4DA1-AC69-778F7593909C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D42BB-EF68-4D6A-8313-F2FA4601C5BE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C0F856-E6F9-4902-BA30-2C02EB666688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7FE87-3B24-48EB-941E-70E120889763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A6EB82-C7A3-4A9E-B4AA-B1AB1F9067F7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ACFE7E-9208-4B1B-9998-5C873F859A1B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EF889E-AEBB-4217-89B0-E0727D82901A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3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5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5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0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6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7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3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97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B583-F98B-4C8C-BF63-547E56417F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14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2A9E-39AA-4317-8358-8FC5E378CE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50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F58F-403B-47CC-B29C-9C6828D60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9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1D4C-9B18-4D50-9C4E-99607A68DC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E40E-AE48-470B-8C78-F3E0A7FB72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B1F3-4FD7-4CF7-B23A-8AC30D2858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92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AA0E-EA54-445D-9F9A-5FE9D401F1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50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730A-3A7B-448B-A577-522CAD2DA2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5188-6FB0-4364-BFCE-62CCB8FE70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32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0E08D-C34D-4234-8B0B-141E7CD091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1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1829-D3DF-4696-B00F-5079368BB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4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6CE9-C3EB-48A3-8904-FDBCD13DF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9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3E79-7D2F-4987-A456-EFEAB90846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65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D3DE-17DB-4D51-8D25-D22037709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34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C487-5228-4658-8975-BD7B283FC9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5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87B7-B68B-4ECD-B288-FCDC29E3AB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6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073C-A2AB-4704-B725-5AC2BCAC24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03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2A76-33F4-45AB-977B-2C28ACDB68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22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8133-7588-4A09-8031-49220F4094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24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1803-08D5-454C-8F58-8AB86C0C4A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2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0C24-A68B-4AD4-AA6E-C83EC78E2B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9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7999-16CA-4C55-97A5-472F922F6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274593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09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19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132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24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158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1490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876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64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12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45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10/7/2019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68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C504031F-F674-4A13-840A-540CE4695A0F}" type="slidenum"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0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C4145DE7-1BFC-4035-A256-4AF83B2C01B0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957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44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capital of your state?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553200" cy="491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33400" y="6140450"/>
            <a:ext cx="5257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Sacramento</a:t>
            </a:r>
          </a:p>
        </p:txBody>
      </p:sp>
    </p:spTree>
    <p:extLst>
      <p:ext uri="{BB962C8B-B14F-4D97-AF65-F5344CB8AC3E}">
        <p14:creationId xmlns:p14="http://schemas.microsoft.com/office/powerpoint/2010/main" val="15148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274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45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two major political parties in the United States?</a:t>
            </a: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886075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6705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143000" y="553085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Democratic and Republican</a:t>
            </a:r>
          </a:p>
        </p:txBody>
      </p:sp>
    </p:spTree>
    <p:extLst>
      <p:ext uri="{BB962C8B-B14F-4D97-AF65-F5344CB8AC3E}">
        <p14:creationId xmlns:p14="http://schemas.microsoft.com/office/powerpoint/2010/main" val="9211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419600" cy="304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46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political party of the President now?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525463" y="5181600"/>
            <a:ext cx="5257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Republican Party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29577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5791200" cy="441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47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name of the Speaker of the House of Representatives now?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81000" y="5530850"/>
            <a:ext cx="4114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Nancy Pelosi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8830D-CEAA-405D-8A76-99CCCE227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85" y="1981200"/>
            <a:ext cx="4181475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26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5029200" cy="3810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amendments to the Constitution about who can vote.  Describe </a:t>
            </a:r>
            <a:r>
              <a:rPr lang="en-US" altLang="en-US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of them.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8382000" cy="2862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0000"/>
                </a:solidFill>
                <a:cs typeface="+mn-cs"/>
              </a:rPr>
              <a:t>Citizens 18 and older can vote.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0000"/>
                </a:solidFill>
                <a:cs typeface="+mn-cs"/>
              </a:rPr>
              <a:t>You don’t have to pay to vote.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0000"/>
                </a:solidFill>
                <a:cs typeface="+mn-cs"/>
              </a:rPr>
              <a:t>Any citizen can vote.  (men and women)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0000"/>
                </a:solidFill>
                <a:cs typeface="+mn-cs"/>
              </a:rPr>
              <a:t>A male citizen of any race can vote.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274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49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responsibility that is only for United States citizens?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"/>
          <a:stretch>
            <a:fillRect/>
          </a:stretch>
        </p:blipFill>
        <p:spPr bwMode="auto">
          <a:xfrm>
            <a:off x="457200" y="2743200"/>
            <a:ext cx="4484688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00375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819400" y="5392738"/>
            <a:ext cx="358140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cs typeface="+mn-cs"/>
              </a:rPr>
              <a:t>serve on a jury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cs typeface="+mn-cs"/>
              </a:rPr>
              <a:t>vote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382000" y="3657600"/>
            <a:ext cx="152400" cy="381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50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right only for United States citizens?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4326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200400" y="4630738"/>
            <a:ext cx="594360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Vote in a federal election,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Run for office, </a:t>
            </a:r>
          </a:p>
        </p:txBody>
      </p:sp>
    </p:spTree>
    <p:extLst>
      <p:ext uri="{BB962C8B-B14F-4D97-AF65-F5344CB8AC3E}">
        <p14:creationId xmlns:p14="http://schemas.microsoft.com/office/powerpoint/2010/main" val="25822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Courts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states are there?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There are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50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states.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376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  <p:bldP spid="69636" grpId="0"/>
      <p:bldP spid="6963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November 30</a:t>
            </a:r>
          </a:p>
          <a:p>
            <a:pPr marL="457200" indent="-457200"/>
            <a:r>
              <a:rPr lang="en-US" sz="3600" dirty="0" smtClean="0"/>
              <a:t>December 21 &amp; 28</a:t>
            </a:r>
          </a:p>
          <a:p>
            <a:pPr marL="457200" indent="-457200"/>
            <a:r>
              <a:rPr lang="en-US" sz="3600" dirty="0" smtClean="0"/>
              <a:t>January 4</a:t>
            </a:r>
          </a:p>
          <a:p>
            <a:pPr marL="457200" indent="-457200"/>
            <a:r>
              <a:rPr lang="en-US" sz="3600" dirty="0" smtClean="0"/>
              <a:t>February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pays taxes?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Citizens pay taxes.</a:t>
            </a: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153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nimBg="1"/>
      <p:bldP spid="70660" grpId="0"/>
      <p:bldP spid="7066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city has many people?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" y="5105400"/>
            <a:ext cx="8915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New York City has many people.</a:t>
            </a:r>
          </a:p>
        </p:txBody>
      </p: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575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  <p:bldP spid="77828" grpId="0"/>
      <p:bldP spid="7782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elects Congress?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52400" y="5105400"/>
            <a:ext cx="8915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Citizens elect Congress.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522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nimBg="1"/>
      <p:bldP spid="80900" grpId="0"/>
      <p:bldP spid="8090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Thanksgiving?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52400" y="5105400"/>
            <a:ext cx="8915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Thanksgiving is in November.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296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nimBg="1"/>
      <p:bldP spid="81924" grpId="0"/>
      <p:bldP spid="8192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altLang="en-US" dirty="0"/>
              <a:t>There are fifty states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Citizens pay taxes.</a:t>
            </a:r>
          </a:p>
          <a:p>
            <a:r>
              <a:rPr lang="en-US" altLang="en-US" dirty="0"/>
              <a:t>New York City has many people.</a:t>
            </a:r>
          </a:p>
          <a:p>
            <a:r>
              <a:rPr lang="en-US" altLang="en-US" dirty="0"/>
              <a:t>Citizens elect Congress.</a:t>
            </a:r>
          </a:p>
          <a:p>
            <a:r>
              <a:rPr lang="en-US" altLang="en-US" dirty="0"/>
              <a:t>Thanksgiving is in November.</a:t>
            </a:r>
            <a:endParaRPr 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6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are you here today?</a:t>
            </a:r>
          </a:p>
          <a:p>
            <a:pPr marL="685800" lvl="1" indent="-338138"/>
            <a:r>
              <a:rPr lang="en-US" dirty="0"/>
              <a:t>I want to become a US citizen</a:t>
            </a:r>
          </a:p>
          <a:p>
            <a:pPr marL="685800" lvl="1" indent="-338138"/>
            <a:r>
              <a:rPr lang="en-US" dirty="0"/>
              <a:t>I’m here for my citizenship interview.</a:t>
            </a:r>
          </a:p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do you want to become a US citizen?</a:t>
            </a:r>
          </a:p>
          <a:p>
            <a:pPr marL="685800" lvl="1" indent="-338138"/>
            <a:r>
              <a:rPr lang="en-US" dirty="0"/>
              <a:t>I love America!</a:t>
            </a:r>
          </a:p>
          <a:p>
            <a:pPr marL="685800" lvl="1" indent="-338138"/>
            <a:r>
              <a:rPr lang="en-US" dirty="0"/>
              <a:t>I want to vote.</a:t>
            </a:r>
          </a:p>
          <a:p>
            <a:pPr marL="685800" lvl="1" indent="-338138"/>
            <a:r>
              <a:rPr lang="en-US" dirty="0"/>
              <a:t>I want a US passport.</a:t>
            </a:r>
          </a:p>
          <a:p>
            <a:pPr marL="685800" lvl="1" indent="-338138"/>
            <a:r>
              <a:rPr lang="en-US" dirty="0"/>
              <a:t>I want to live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1593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are you eligible to become a US citizen?</a:t>
            </a:r>
          </a:p>
          <a:p>
            <a:pPr lvl="1"/>
            <a:r>
              <a:rPr lang="en-US" dirty="0"/>
              <a:t>I have been a permanent resident for (&gt;5) years.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I have been a permanent resident for 3 years and I’m married to a US citizen.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8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Please remain standing and raise your right hand. Repeat after me:</a:t>
            </a:r>
          </a:p>
          <a:p>
            <a:pPr lvl="1"/>
            <a:r>
              <a:rPr lang="en-US" dirty="0"/>
              <a:t>I promise to tell the truth, the whole truth and nothing but the truth, so help me God.</a:t>
            </a:r>
          </a:p>
          <a:p>
            <a:r>
              <a:rPr lang="en-US" b="1" dirty="0">
                <a:solidFill>
                  <a:srgbClr val="7030A0"/>
                </a:solidFill>
              </a:rPr>
              <a:t>Do you understand what an oath is?</a:t>
            </a:r>
          </a:p>
          <a:p>
            <a:pPr lvl="1"/>
            <a:r>
              <a:rPr lang="en-US" dirty="0"/>
              <a:t>Yes, it is a promise to tell the truth</a:t>
            </a:r>
          </a:p>
          <a:p>
            <a:r>
              <a:rPr lang="en-US" b="1" dirty="0">
                <a:solidFill>
                  <a:srgbClr val="7030A0"/>
                </a:solidFill>
              </a:rPr>
              <a:t>What did you just promise?</a:t>
            </a:r>
          </a:p>
          <a:p>
            <a:r>
              <a:rPr lang="en-US" dirty="0"/>
              <a:t>I promised to tell the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Q41 - 50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39">
            <a:off x="5562600" y="2276475"/>
            <a:ext cx="28575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715000" cy="3962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41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Under our Constitution, some powers belong to the federal government.  What is </a:t>
            </a:r>
            <a:r>
              <a:rPr lang="en-US" altLang="en-US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power of the federal government?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33400" y="3592513"/>
            <a:ext cx="4343400" cy="3113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to print money,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to declare war,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to create an army,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to make treaties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92563"/>
            <a:ext cx="343852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70025"/>
            <a:ext cx="29718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2971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42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Under our Constitution, some powers belong to the states.  What is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power of the state?</a:t>
            </a:r>
          </a:p>
        </p:txBody>
      </p:sp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600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905000" y="4572000"/>
            <a:ext cx="152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19338"/>
            <a:ext cx="3200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0" y="4495800"/>
            <a:ext cx="5867400" cy="2227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provide schooling and education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provide protection (police)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provide safety (fire department)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give a driver's license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approve zoning and land use</a:t>
            </a:r>
          </a:p>
        </p:txBody>
      </p:sp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232">
            <a:off x="7605713" y="5808663"/>
            <a:ext cx="138588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43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is the Governor of your state?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057400" y="61722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</a:rPr>
              <a:t>Gavin Newsom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CD5AC0-EE44-4A0D-B239-56FD9642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1385887"/>
            <a:ext cx="3781425" cy="408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96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3226</TotalTime>
  <Words>661</Words>
  <Application>Microsoft Office PowerPoint</Application>
  <PresentationFormat>On-screen Show (4:3)</PresentationFormat>
  <Paragraphs>150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Default Design</vt:lpstr>
      <vt:lpstr>2_Default Design</vt:lpstr>
      <vt:lpstr>1_Project Overview</vt:lpstr>
      <vt:lpstr>Civics Corner</vt:lpstr>
      <vt:lpstr>Saturday Closures</vt:lpstr>
      <vt:lpstr>First Interview Questions!</vt:lpstr>
      <vt:lpstr>First Interview Questions!</vt:lpstr>
      <vt:lpstr>First Interview Questions!</vt:lpstr>
      <vt:lpstr>Review of Last Week’s Civics Qs</vt:lpstr>
      <vt:lpstr>Question 41 Under our Constitution, some powers belong to the federal government.  What is one power of the federal government?</vt:lpstr>
      <vt:lpstr>Question 42 Under our Constitution, some powers belong to the states.  What is one power of the state?</vt:lpstr>
      <vt:lpstr>Question 43 Who is the Governor of your state?</vt:lpstr>
      <vt:lpstr>Question 44 What is the capital of your state?</vt:lpstr>
      <vt:lpstr>Question 45  What are the two major political parties in the United States?</vt:lpstr>
      <vt:lpstr>Question 46 What is the political party of the President now?</vt:lpstr>
      <vt:lpstr>Question 47 What is the name of the Speaker of the House of Representatives now?</vt:lpstr>
      <vt:lpstr>Question 48 There are four amendments to the Constitution about who can vote.  Describe one of them.</vt:lpstr>
      <vt:lpstr>Question 49  What is one responsibility that is only for United States citizens?</vt:lpstr>
      <vt:lpstr>Question 50 Name one right only for United States citizens?</vt:lpstr>
      <vt:lpstr>Preparing for the Oath:</vt:lpstr>
      <vt:lpstr>Dictation Practice</vt:lpstr>
      <vt:lpstr>Read.</vt:lpstr>
      <vt:lpstr>Read.</vt:lpstr>
      <vt:lpstr>Read.</vt:lpstr>
      <vt:lpstr>Read.</vt:lpstr>
      <vt:lpstr>Read.</vt:lpstr>
      <vt:lpstr>Dictation Review</vt:lpstr>
      <vt:lpstr>Take a Break!! 10 minutes</vt:lpstr>
      <vt:lpstr>More 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371</cp:revision>
  <dcterms:created xsi:type="dcterms:W3CDTF">2006-08-16T00:00:00Z</dcterms:created>
  <dcterms:modified xsi:type="dcterms:W3CDTF">2019-10-07T18:47:07Z</dcterms:modified>
</cp:coreProperties>
</file>