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4084" r:id="rId3"/>
    <p:sldMasterId id="2147484108" r:id="rId4"/>
    <p:sldMasterId id="2147484121" r:id="rId5"/>
  </p:sldMasterIdLst>
  <p:notesMasterIdLst>
    <p:notesMasterId r:id="rId28"/>
  </p:notesMasterIdLst>
  <p:sldIdLst>
    <p:sldId id="289" r:id="rId6"/>
    <p:sldId id="599" r:id="rId7"/>
    <p:sldId id="597" r:id="rId8"/>
    <p:sldId id="598" r:id="rId9"/>
    <p:sldId id="297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594" r:id="rId19"/>
    <p:sldId id="595" r:id="rId20"/>
    <p:sldId id="371" r:id="rId21"/>
    <p:sldId id="600" r:id="rId22"/>
    <p:sldId id="601" r:id="rId23"/>
    <p:sldId id="602" r:id="rId24"/>
    <p:sldId id="603" r:id="rId25"/>
    <p:sldId id="604" r:id="rId26"/>
    <p:sldId id="57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74503" autoAdjust="0"/>
  </p:normalViewPr>
  <p:slideViewPr>
    <p:cSldViewPr>
      <p:cViewPr varScale="1">
        <p:scale>
          <a:sx n="70" d="100"/>
          <a:sy n="70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874BBC-9FCC-4AAD-AC41-6F0540C55872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786ACA-582F-46C3-A33D-75F7004D0F62}" type="slidenum">
              <a:rPr lang="en-US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Who lives in the White House? </a:t>
            </a:r>
          </a:p>
          <a:p>
            <a:r>
              <a:rPr lang="en-GB" baseline="0" dirty="0" smtClean="0"/>
              <a:t>The President lives in the White House.</a:t>
            </a:r>
          </a:p>
          <a:p>
            <a:r>
              <a:rPr lang="en-GB" baseline="0" dirty="0" smtClean="0"/>
              <a:t>What country is north of Mexico?</a:t>
            </a:r>
          </a:p>
          <a:p>
            <a:r>
              <a:rPr lang="en-GB" baseline="0" dirty="0" smtClean="0"/>
              <a:t>The US is north of Mexico.</a:t>
            </a:r>
          </a:p>
          <a:p>
            <a:r>
              <a:rPr lang="en-GB" baseline="0" dirty="0" smtClean="0"/>
              <a:t>What is the name of the war between the North and the South?</a:t>
            </a:r>
          </a:p>
          <a:p>
            <a:r>
              <a:rPr lang="en-GB" baseline="0" dirty="0" smtClean="0"/>
              <a:t>The war between the north and the South was the  Civil War.</a:t>
            </a:r>
          </a:p>
          <a:p>
            <a:r>
              <a:rPr lang="en-GB" baseline="0" dirty="0" smtClean="0"/>
              <a:t>Why is Washington called the Father of Our Country?</a:t>
            </a:r>
          </a:p>
          <a:p>
            <a:r>
              <a:rPr lang="en-GB" baseline="0" dirty="0" smtClean="0"/>
              <a:t>Washington was the first President.</a:t>
            </a:r>
          </a:p>
          <a:p>
            <a:r>
              <a:rPr lang="en-GB" baseline="0" dirty="0" smtClean="0"/>
              <a:t>Who elects the Senate?</a:t>
            </a:r>
          </a:p>
          <a:p>
            <a:r>
              <a:rPr lang="en-GB" baseline="0" dirty="0" smtClean="0"/>
              <a:t>The citizens elect the Senate.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826-18BC-4B77-8D95-C99675017EE8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E14B9-52A5-4BFB-85FB-E8029E152A8C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5A09EC-AC3A-40B5-838C-025B6717A40A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47E197-20B6-44BF-9ADD-7CB2B9910963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F29E6-D7AD-4253-8CF6-7096A784E017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AAD40-16BB-463C-87B4-ACEDC62B3666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6C103-B46D-4096-9A94-C47F0E6E1ACA}" type="slidenum">
              <a:rPr lang="en-US" alt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632BE7-0B37-4B19-A443-4BD2F9B54B46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4510C1-1AB2-4F64-A6EF-5B41A64E6BB1}" type="slidenum">
              <a:rPr lang="en-US" alt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437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4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31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0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3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61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8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0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55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153F8-A8B3-4672-89E3-622938C9A2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38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ED14-0BCB-4D26-938E-8A80BE2181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05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8866-10A1-4CEE-8301-14CC4F7466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90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30AC-826D-4D25-88EA-30D00342B4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15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D87C-6326-499D-A2A2-85692BCCC3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17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12ED9-3DFE-47EE-A58B-7C910DDA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6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8872-85AA-41E9-9FEC-E3B6ACCE47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02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DE34-5042-444C-B11D-833E07E783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838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D069D-AFA4-4072-B25B-5FB46D6853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21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069C-F9C4-49BF-986E-89A54ECB9A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2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F5030-9340-496F-9C83-2C4AF22096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91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48BD-6B6B-44AA-84F2-EACE696204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72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b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5234F7-A200-4205-BBA7-2ACDFFCC3F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973287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D1B5-6D4E-4AA3-BF85-DE416CC16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17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1D5A2-790F-47B2-B7B8-ED3818DC4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147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3450B-96A9-4CB7-BD15-F885EC750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8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30DE5-7F6A-497A-9758-E103E9536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378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0447B-4CFE-4866-B98F-78B54CA48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175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DE0E1-BD82-4EE7-B296-94EAA9645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62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76D85-9183-4203-9C55-E619EC8C3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260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1F241-92D9-43A7-BF36-881F0AE7B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119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DAFC0-3877-48A8-9644-9B35256E6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877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BFEF-4F3E-4D32-A4B7-80555030E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3/9/2020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13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3387B98F-D569-45F6-9763-58B39A04B89C}" type="slidenum">
              <a:rPr lang="en-US" alt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06EFC8-E01C-4E59-A20D-8A4C5E1F3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5573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 smtClean="0"/>
              <a:t>Civics Corner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C25F1E"/>
                </a:solidFill>
              </a:rPr>
              <a:t>Part 08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91" y="1905000"/>
            <a:ext cx="7006309" cy="43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772400" cy="2209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65</a:t>
            </a:r>
            <a:b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happened at the Constitutional Convention?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676400" y="5591175"/>
            <a:ext cx="59436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The Founding Fathers wrote the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13149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1371600"/>
            <a:ext cx="5081587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66</a:t>
            </a:r>
            <a:b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was the Constitution written?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057400" y="5410200"/>
            <a:ext cx="6096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1787</a:t>
            </a:r>
          </a:p>
        </p:txBody>
      </p:sp>
    </p:spTree>
    <p:extLst>
      <p:ext uri="{BB962C8B-B14F-4D97-AF65-F5344CB8AC3E}">
        <p14:creationId xmlns:p14="http://schemas.microsoft.com/office/powerpoint/2010/main" val="32265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9257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67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Federalist Papers supported the passage of the U.S. Constitution.  Name </a:t>
            </a:r>
            <a:r>
              <a:rPr lang="en-US" alt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writers.</a:t>
            </a:r>
          </a:p>
        </p:txBody>
      </p:sp>
      <p:pic>
        <p:nvPicPr>
          <p:cNvPr id="1946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92413"/>
            <a:ext cx="38100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381000" y="3321050"/>
            <a:ext cx="4343400" cy="27749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</a:rPr>
              <a:t>James Madison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</a:rPr>
              <a:t>Alexander Hamilton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 smtClean="0">
                <a:solidFill>
                  <a:srgbClr val="000000"/>
                </a:solidFill>
              </a:rPr>
              <a:t>John Jay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b="1" dirty="0" err="1" smtClean="0">
                <a:solidFill>
                  <a:srgbClr val="000000"/>
                </a:solidFill>
              </a:rPr>
              <a:t>Publius</a:t>
            </a:r>
            <a:endParaRPr lang="en-US" altLang="en-US" sz="3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39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53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53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53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53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20113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68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</a:t>
            </a:r>
            <a:r>
              <a:rPr lang="en-US" alt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thing Benjamin Franklin is famous for?</a:t>
            </a:r>
          </a:p>
        </p:txBody>
      </p:sp>
      <p:pic>
        <p:nvPicPr>
          <p:cNvPr id="2048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1337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43" name="Text Box 19"/>
          <p:cNvSpPr txBox="1">
            <a:spLocks noChangeArrowheads="1"/>
          </p:cNvSpPr>
          <p:nvPr/>
        </p:nvSpPr>
        <p:spPr bwMode="auto">
          <a:xfrm>
            <a:off x="4038600" y="1676400"/>
            <a:ext cx="4876800" cy="45354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U.S. diplomat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writer of “Poor Richard’s Almanac”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oldest member of the Constitutional Convention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started the first free libraries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first Postmaster General of the United States</a:t>
            </a:r>
          </a:p>
        </p:txBody>
      </p:sp>
      <p:pic>
        <p:nvPicPr>
          <p:cNvPr id="25704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824">
            <a:off x="7361238" y="160338"/>
            <a:ext cx="1143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8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570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5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5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5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5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5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4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1295400"/>
            <a:ext cx="444023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69</a:t>
            </a:r>
            <a:b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is the “Father of Our Country?”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438400" y="6216650"/>
            <a:ext cx="5410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George Washington</a:t>
            </a:r>
          </a:p>
        </p:txBody>
      </p:sp>
    </p:spTree>
    <p:extLst>
      <p:ext uri="{BB962C8B-B14F-4D97-AF65-F5344CB8AC3E}">
        <p14:creationId xmlns:p14="http://schemas.microsoft.com/office/powerpoint/2010/main" val="26795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70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was the first President?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471613"/>
            <a:ext cx="5729287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52400" y="601980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</a:rPr>
              <a:t>George Washington</a:t>
            </a:r>
          </a:p>
        </p:txBody>
      </p:sp>
    </p:spTree>
    <p:extLst>
      <p:ext uri="{BB962C8B-B14F-4D97-AF65-F5344CB8AC3E}">
        <p14:creationId xmlns:p14="http://schemas.microsoft.com/office/powerpoint/2010/main" val="1811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Dictation Practice – Unit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 smtClean="0"/>
              <a:t>Write down the sentences that I dictate.</a:t>
            </a:r>
            <a:endParaRPr lang="en-US" dirty="0"/>
          </a:p>
          <a:p>
            <a:endParaRPr lang="en-US" dirty="0" smtClean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Who lives in the White House?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President lives in the White House.</a:t>
            </a: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5573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Read the question.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106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What country is north of Mexico?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58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Listen and write the answer that your teacher dictates.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2400" y="4876800"/>
            <a:ext cx="8686800" cy="990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U.S. is north of Mexico.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85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0833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 animBg="1"/>
      <p:bldP spid="5128" grpId="0"/>
      <p:bldP spid="512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839200" cy="15240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 What is the name of the war between the north and the south?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81000" y="4876800"/>
            <a:ext cx="8534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war between the north and the south was the Civil War.</a:t>
            </a: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609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6993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nimBg="1"/>
      <p:bldP spid="55300" grpId="0"/>
      <p:bldP spid="5530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5867400" cy="2743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April </a:t>
            </a:r>
            <a:r>
              <a:rPr lang="en-US" sz="3600" dirty="0" smtClean="0"/>
              <a:t>11</a:t>
            </a:r>
            <a:endParaRPr lang="en-US" sz="3600" dirty="0"/>
          </a:p>
          <a:p>
            <a:pPr marL="457200" indent="-457200"/>
            <a:r>
              <a:rPr lang="en-US" sz="3600" dirty="0"/>
              <a:t>May </a:t>
            </a:r>
            <a:r>
              <a:rPr lang="en-US" sz="3600" dirty="0" smtClean="0"/>
              <a:t>23</a:t>
            </a:r>
            <a:endParaRPr lang="en-US" sz="3600" dirty="0"/>
          </a:p>
          <a:p>
            <a:pPr marL="457200" indent="-457200"/>
            <a:r>
              <a:rPr lang="en-US" sz="3600" dirty="0"/>
              <a:t>Last class = </a:t>
            </a:r>
            <a:r>
              <a:rPr lang="en-US" sz="3600" dirty="0" smtClean="0"/>
              <a:t>May 30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57224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12954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Why is Washington called the Father of Our Country?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143000" y="4724400"/>
            <a:ext cx="67818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Washington was the first President.</a:t>
            </a: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685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0152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nimBg="1"/>
      <p:bldP spid="54276" grpId="0"/>
      <p:bldP spid="5427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9144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Who elects the Senate?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81000" y="4876800"/>
            <a:ext cx="85344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citizens elect the Senate.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685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8470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nimBg="1"/>
      <p:bldP spid="57348" grpId="0"/>
      <p:bldP spid="5734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82000" cy="1143000"/>
          </a:xfrm>
        </p:spPr>
        <p:txBody>
          <a:bodyPr/>
          <a:lstStyle/>
          <a:p>
            <a:r>
              <a:rPr lang="en-US" altLang="en-US" b="1" dirty="0" smtClean="0"/>
              <a:t>Dictation Review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1981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The </a:t>
            </a:r>
            <a:r>
              <a:rPr lang="en-GB" sz="3200" dirty="0"/>
              <a:t>President lives in the White House.</a:t>
            </a:r>
          </a:p>
          <a:p>
            <a:r>
              <a:rPr lang="en-GB" sz="3200" dirty="0" smtClean="0"/>
              <a:t>The </a:t>
            </a:r>
            <a:r>
              <a:rPr lang="en-GB" sz="3200" dirty="0"/>
              <a:t>US is north of Mexico.</a:t>
            </a:r>
          </a:p>
          <a:p>
            <a:r>
              <a:rPr lang="en-GB" sz="3200" dirty="0" smtClean="0"/>
              <a:t>The </a:t>
            </a:r>
            <a:r>
              <a:rPr lang="en-GB" sz="3200" dirty="0"/>
              <a:t>war between the north and the South was the  Civil War.</a:t>
            </a:r>
          </a:p>
          <a:p>
            <a:r>
              <a:rPr lang="en-GB" sz="3200" dirty="0" smtClean="0"/>
              <a:t>Washington </a:t>
            </a:r>
            <a:r>
              <a:rPr lang="en-GB" sz="3200" dirty="0"/>
              <a:t>was the first President.</a:t>
            </a:r>
          </a:p>
          <a:p>
            <a:r>
              <a:rPr lang="en-GB" sz="3200" dirty="0" smtClean="0"/>
              <a:t>The </a:t>
            </a:r>
            <a:r>
              <a:rPr lang="en-GB" sz="3200" dirty="0"/>
              <a:t>citizens elect the Senate.</a:t>
            </a:r>
          </a:p>
        </p:txBody>
      </p:sp>
    </p:spTree>
    <p:extLst>
      <p:ext uri="{BB962C8B-B14F-4D97-AF65-F5344CB8AC3E}">
        <p14:creationId xmlns:p14="http://schemas.microsoft.com/office/powerpoint/2010/main" val="8006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562600"/>
            <a:ext cx="8183880" cy="1051560"/>
          </a:xfrm>
        </p:spPr>
        <p:txBody>
          <a:bodyPr/>
          <a:lstStyle/>
          <a:p>
            <a:r>
              <a:rPr lang="en-US" dirty="0" smtClean="0"/>
              <a:t>Interview Small Talk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3048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5194FF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5194FF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3326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defRPr/>
            </a:pPr>
            <a:r>
              <a:rPr lang="en-US" altLang="en-US" sz="3200" b="1" dirty="0"/>
              <a:t>How are you?</a:t>
            </a:r>
          </a:p>
          <a:p>
            <a:pPr lvl="1" eaLnBrk="1" hangingPunct="1">
              <a:defRPr/>
            </a:pPr>
            <a:r>
              <a:rPr lang="en-US" altLang="en-US" sz="3200" b="1" dirty="0">
                <a:solidFill>
                  <a:srgbClr val="7030A0"/>
                </a:solidFill>
              </a:rPr>
              <a:t>I’m good, thank you. And you?</a:t>
            </a:r>
          </a:p>
          <a:p>
            <a:pPr eaLnBrk="1" hangingPunct="1">
              <a:defRPr/>
            </a:pPr>
            <a:r>
              <a:rPr lang="en-US" altLang="en-US" sz="3200" b="1" dirty="0"/>
              <a:t>How’s the weather outside?</a:t>
            </a:r>
          </a:p>
          <a:p>
            <a:pPr lvl="1" eaLnBrk="1" hangingPunct="1">
              <a:defRPr/>
            </a:pPr>
            <a:r>
              <a:rPr lang="en-US" altLang="en-US" sz="3200" b="1" dirty="0">
                <a:solidFill>
                  <a:srgbClr val="7030A0"/>
                </a:solidFill>
              </a:rPr>
              <a:t>Oh,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very nice. I love California weather.</a:t>
            </a:r>
            <a:endParaRPr lang="en-US" altLang="en-US" sz="3200" b="1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en-US" altLang="en-US" sz="3200" b="1" dirty="0"/>
              <a:t>How did you come here today?</a:t>
            </a:r>
          </a:p>
          <a:p>
            <a:pPr lvl="1" eaLnBrk="1" hangingPunct="1">
              <a:defRPr/>
            </a:pPr>
            <a:r>
              <a:rPr lang="en-US" altLang="en-US" sz="3200" b="1" dirty="0">
                <a:solidFill>
                  <a:srgbClr val="7030A0"/>
                </a:solidFill>
              </a:rPr>
              <a:t>I drove my car; my daughter drove me.</a:t>
            </a:r>
          </a:p>
          <a:p>
            <a:pPr eaLnBrk="1" hangingPunct="1">
              <a:defRPr/>
            </a:pPr>
            <a:r>
              <a:rPr lang="en-US" altLang="en-US" sz="3200" b="1" dirty="0"/>
              <a:t>What’s the traffic like?</a:t>
            </a:r>
          </a:p>
          <a:p>
            <a:pPr lvl="1" eaLnBrk="1" hangingPunct="1">
              <a:defRPr/>
            </a:pPr>
            <a:r>
              <a:rPr lang="en-US" altLang="en-US" sz="3200" b="1" dirty="0">
                <a:solidFill>
                  <a:srgbClr val="7030A0"/>
                </a:solidFill>
              </a:rPr>
              <a:t>Not too bad – only 20 minutes to get here.</a:t>
            </a:r>
          </a:p>
        </p:txBody>
      </p:sp>
    </p:spTree>
    <p:extLst>
      <p:ext uri="{BB962C8B-B14F-4D97-AF65-F5344CB8AC3E}">
        <p14:creationId xmlns:p14="http://schemas.microsoft.com/office/powerpoint/2010/main" val="41688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562600"/>
            <a:ext cx="8183880" cy="1051560"/>
          </a:xfrm>
        </p:spPr>
        <p:txBody>
          <a:bodyPr/>
          <a:lstStyle/>
          <a:p>
            <a:r>
              <a:rPr lang="en-US" dirty="0" smtClean="0"/>
              <a:t>Interview Small Talk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3048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5194FF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5194FF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3326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defRPr/>
            </a:pPr>
            <a:r>
              <a:rPr lang="en-US" altLang="en-US" sz="2400" b="1" dirty="0" smtClean="0"/>
              <a:t>Why did you come here today?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rgbClr val="7030A0"/>
                </a:solidFill>
              </a:rPr>
              <a:t>I want to become an American citizen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Why do you want to be a U. S. citizen?</a:t>
            </a:r>
          </a:p>
          <a:p>
            <a:pPr lvl="1" eaLnBrk="1" hangingPunct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I want to vote, have a US passport, live with my family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Have you studied for the citizenship test?</a:t>
            </a:r>
          </a:p>
          <a:p>
            <a:pPr lvl="1" eaLnBrk="1" hangingPunct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Yes, I take a citizenship course in Campbell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Do you have your permanent resident card?</a:t>
            </a:r>
          </a:p>
          <a:p>
            <a:pPr lvl="1" eaLnBrk="1" hangingPunct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Yes, here is my green card, my driver’s license and my passport.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How are you eligible to become a US citizen?</a:t>
            </a:r>
          </a:p>
          <a:p>
            <a:pPr lvl="1" eaLnBrk="1" hangingPunct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I have been a permanent resident  for 5 years.</a:t>
            </a:r>
          </a:p>
        </p:txBody>
      </p:sp>
    </p:spTree>
    <p:extLst>
      <p:ext uri="{BB962C8B-B14F-4D97-AF65-F5344CB8AC3E}">
        <p14:creationId xmlns:p14="http://schemas.microsoft.com/office/powerpoint/2010/main" val="12528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Last Week’s </a:t>
            </a:r>
            <a:r>
              <a:rPr lang="en-US" smtClean="0"/>
              <a:t>Civics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 smtClean="0"/>
              <a:t>Q61 - 70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3247"/>
            <a:ext cx="6248400" cy="416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047750"/>
            <a:ext cx="36957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61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did the colonists fight the British?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676400" y="4295775"/>
            <a:ext cx="5943600" cy="25622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because of high taxes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because the British army stayed in their homes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because they didn’t have self-government</a:t>
            </a:r>
          </a:p>
        </p:txBody>
      </p:sp>
    </p:spTree>
    <p:extLst>
      <p:ext uri="{BB962C8B-B14F-4D97-AF65-F5344CB8AC3E}">
        <p14:creationId xmlns:p14="http://schemas.microsoft.com/office/powerpoint/2010/main" val="23728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8001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810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62</a:t>
            </a:r>
            <a:b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wrote the Declaration of Independence?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913063" y="4419600"/>
            <a:ext cx="4419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Thomas Jefferson</a:t>
            </a:r>
          </a:p>
        </p:txBody>
      </p:sp>
    </p:spTree>
    <p:extLst>
      <p:ext uri="{BB962C8B-B14F-4D97-AF65-F5344CB8AC3E}">
        <p14:creationId xmlns:p14="http://schemas.microsoft.com/office/powerpoint/2010/main" val="16316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892">
            <a:off x="3098800" y="609600"/>
            <a:ext cx="4749800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63</a:t>
            </a:r>
            <a:b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was the Declaration of Independence adopted?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676400" y="553085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July 4, 1776</a:t>
            </a:r>
          </a:p>
        </p:txBody>
      </p:sp>
    </p:spTree>
    <p:extLst>
      <p:ext uri="{BB962C8B-B14F-4D97-AF65-F5344CB8AC3E}">
        <p14:creationId xmlns:p14="http://schemas.microsoft.com/office/powerpoint/2010/main" val="38527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64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were 13 original states.  Name </a:t>
            </a:r>
            <a:r>
              <a:rPr lang="en-US" altLang="en-US" sz="36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three</a:t>
            </a: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6389" name="Picture 25" descr="13 colon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066800"/>
            <a:ext cx="41179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31" name="Text Box 27"/>
          <p:cNvSpPr txBox="1">
            <a:spLocks noChangeArrowheads="1"/>
          </p:cNvSpPr>
          <p:nvPr/>
        </p:nvSpPr>
        <p:spPr bwMode="auto">
          <a:xfrm>
            <a:off x="6477000" y="2667000"/>
            <a:ext cx="21336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00"/>
                </a:solidFill>
              </a:rPr>
              <a:t>Massachusetts</a:t>
            </a:r>
          </a:p>
        </p:txBody>
      </p:sp>
      <p:sp>
        <p:nvSpPr>
          <p:cNvPr id="251932" name="Text Box 28"/>
          <p:cNvSpPr txBox="1">
            <a:spLocks noChangeArrowheads="1"/>
          </p:cNvSpPr>
          <p:nvPr/>
        </p:nvSpPr>
        <p:spPr bwMode="auto">
          <a:xfrm>
            <a:off x="6705600" y="2209800"/>
            <a:ext cx="2133600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00"/>
                </a:solidFill>
              </a:rPr>
              <a:t>New Hampshire</a:t>
            </a:r>
          </a:p>
        </p:txBody>
      </p:sp>
      <p:sp>
        <p:nvSpPr>
          <p:cNvPr id="251933" name="Text Box 29"/>
          <p:cNvSpPr txBox="1">
            <a:spLocks noChangeArrowheads="1"/>
          </p:cNvSpPr>
          <p:nvPr/>
        </p:nvSpPr>
        <p:spPr bwMode="auto">
          <a:xfrm>
            <a:off x="2590800" y="2362200"/>
            <a:ext cx="2133600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00"/>
                </a:solidFill>
              </a:rPr>
              <a:t>New York</a:t>
            </a:r>
          </a:p>
        </p:txBody>
      </p:sp>
      <p:sp>
        <p:nvSpPr>
          <p:cNvPr id="251934" name="Text Box 30"/>
          <p:cNvSpPr txBox="1">
            <a:spLocks noChangeArrowheads="1"/>
          </p:cNvSpPr>
          <p:nvPr/>
        </p:nvSpPr>
        <p:spPr bwMode="auto">
          <a:xfrm>
            <a:off x="6705600" y="3124200"/>
            <a:ext cx="21336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FFFF00"/>
                </a:solidFill>
              </a:rPr>
              <a:t>Rhode Island</a:t>
            </a:r>
          </a:p>
        </p:txBody>
      </p:sp>
      <p:sp>
        <p:nvSpPr>
          <p:cNvPr id="251935" name="Text Box 31"/>
          <p:cNvSpPr txBox="1">
            <a:spLocks noChangeArrowheads="1"/>
          </p:cNvSpPr>
          <p:nvPr/>
        </p:nvSpPr>
        <p:spPr bwMode="auto">
          <a:xfrm>
            <a:off x="5943600" y="3505200"/>
            <a:ext cx="2133600" cy="3968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00"/>
                </a:solidFill>
              </a:rPr>
              <a:t>Connecticut</a:t>
            </a:r>
          </a:p>
        </p:txBody>
      </p:sp>
      <p:sp>
        <p:nvSpPr>
          <p:cNvPr id="251936" name="Text Box 32"/>
          <p:cNvSpPr txBox="1">
            <a:spLocks noChangeArrowheads="1"/>
          </p:cNvSpPr>
          <p:nvPr/>
        </p:nvSpPr>
        <p:spPr bwMode="auto">
          <a:xfrm>
            <a:off x="2057400" y="2971800"/>
            <a:ext cx="2133600" cy="396875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FFFF00"/>
                </a:solidFill>
              </a:rPr>
              <a:t>Pennsylvania</a:t>
            </a:r>
          </a:p>
        </p:txBody>
      </p:sp>
      <p:sp>
        <p:nvSpPr>
          <p:cNvPr id="251937" name="Text Box 33"/>
          <p:cNvSpPr txBox="1">
            <a:spLocks noChangeArrowheads="1"/>
          </p:cNvSpPr>
          <p:nvPr/>
        </p:nvSpPr>
        <p:spPr bwMode="auto">
          <a:xfrm>
            <a:off x="5867400" y="3886200"/>
            <a:ext cx="2133600" cy="39687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00"/>
                </a:solidFill>
              </a:rPr>
              <a:t>New Jersey</a:t>
            </a:r>
          </a:p>
        </p:txBody>
      </p:sp>
      <p:sp>
        <p:nvSpPr>
          <p:cNvPr id="251938" name="Text Box 34"/>
          <p:cNvSpPr txBox="1">
            <a:spLocks noChangeArrowheads="1"/>
          </p:cNvSpPr>
          <p:nvPr/>
        </p:nvSpPr>
        <p:spPr bwMode="auto">
          <a:xfrm>
            <a:off x="1828800" y="3717925"/>
            <a:ext cx="2133600" cy="3968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FFFF00"/>
                </a:solidFill>
              </a:rPr>
              <a:t>Maryland</a:t>
            </a:r>
          </a:p>
        </p:txBody>
      </p:sp>
      <p:sp>
        <p:nvSpPr>
          <p:cNvPr id="251939" name="Text Box 35"/>
          <p:cNvSpPr txBox="1">
            <a:spLocks noChangeArrowheads="1"/>
          </p:cNvSpPr>
          <p:nvPr/>
        </p:nvSpPr>
        <p:spPr bwMode="auto">
          <a:xfrm>
            <a:off x="5791200" y="4267200"/>
            <a:ext cx="21336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00"/>
                </a:solidFill>
              </a:rPr>
              <a:t>Delaware</a:t>
            </a:r>
          </a:p>
        </p:txBody>
      </p:sp>
      <p:sp>
        <p:nvSpPr>
          <p:cNvPr id="251940" name="Text Box 36"/>
          <p:cNvSpPr txBox="1">
            <a:spLocks noChangeArrowheads="1"/>
          </p:cNvSpPr>
          <p:nvPr/>
        </p:nvSpPr>
        <p:spPr bwMode="auto">
          <a:xfrm>
            <a:off x="1676400" y="4327525"/>
            <a:ext cx="2133600" cy="39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00"/>
                </a:solidFill>
              </a:rPr>
              <a:t>Virginia</a:t>
            </a:r>
          </a:p>
        </p:txBody>
      </p:sp>
      <p:sp>
        <p:nvSpPr>
          <p:cNvPr id="251941" name="Text Box 37"/>
          <p:cNvSpPr txBox="1">
            <a:spLocks noChangeArrowheads="1"/>
          </p:cNvSpPr>
          <p:nvPr/>
        </p:nvSpPr>
        <p:spPr bwMode="auto">
          <a:xfrm>
            <a:off x="5334000" y="5089525"/>
            <a:ext cx="2133600" cy="39687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00"/>
                </a:solidFill>
              </a:rPr>
              <a:t>North Carolina</a:t>
            </a:r>
          </a:p>
        </p:txBody>
      </p:sp>
      <p:sp>
        <p:nvSpPr>
          <p:cNvPr id="251942" name="Text Box 38"/>
          <p:cNvSpPr txBox="1">
            <a:spLocks noChangeArrowheads="1"/>
          </p:cNvSpPr>
          <p:nvPr/>
        </p:nvSpPr>
        <p:spPr bwMode="auto">
          <a:xfrm>
            <a:off x="4572000" y="6003925"/>
            <a:ext cx="2133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00"/>
                </a:solidFill>
              </a:rPr>
              <a:t>South Carolina</a:t>
            </a:r>
          </a:p>
        </p:txBody>
      </p:sp>
      <p:sp>
        <p:nvSpPr>
          <p:cNvPr id="251943" name="Text Box 39"/>
          <p:cNvSpPr txBox="1">
            <a:spLocks noChangeArrowheads="1"/>
          </p:cNvSpPr>
          <p:nvPr/>
        </p:nvSpPr>
        <p:spPr bwMode="auto">
          <a:xfrm>
            <a:off x="685800" y="5622925"/>
            <a:ext cx="2133600" cy="39687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FFFF00"/>
                </a:solidFill>
              </a:rPr>
              <a:t>Georgia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8458200" y="1752600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494212" y="2103437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848600" y="3870325"/>
            <a:ext cx="457200" cy="457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31" grpId="0" animBg="1"/>
      <p:bldP spid="251932" grpId="0" animBg="1"/>
      <p:bldP spid="251933" grpId="0" animBg="1"/>
      <p:bldP spid="251934" grpId="0" animBg="1"/>
      <p:bldP spid="251935" grpId="0" animBg="1"/>
      <p:bldP spid="251936" grpId="0" animBg="1"/>
      <p:bldP spid="251937" grpId="0" animBg="1"/>
      <p:bldP spid="251938" grpId="0" animBg="1"/>
      <p:bldP spid="251939" grpId="0" animBg="1"/>
      <p:bldP spid="251940" grpId="0" animBg="1"/>
      <p:bldP spid="251941" grpId="0" animBg="1"/>
      <p:bldP spid="251942" grpId="0" animBg="1"/>
      <p:bldP spid="251943" grpId="0" animBg="1"/>
      <p:bldP spid="2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3273</TotalTime>
  <Words>751</Words>
  <Application>Microsoft Office PowerPoint</Application>
  <PresentationFormat>On-screen Show (4:3)</PresentationFormat>
  <Paragraphs>144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Project Overview</vt:lpstr>
      <vt:lpstr>2_Default Design</vt:lpstr>
      <vt:lpstr>1_Project Overview</vt:lpstr>
      <vt:lpstr>Civics Corner</vt:lpstr>
      <vt:lpstr>Saturday Closures</vt:lpstr>
      <vt:lpstr>Interview Small Talk</vt:lpstr>
      <vt:lpstr>Interview Small Talk</vt:lpstr>
      <vt:lpstr>Review of Last Week’s Civics Qs</vt:lpstr>
      <vt:lpstr>Question 61 Why did the colonists fight the British?</vt:lpstr>
      <vt:lpstr>Question 62 Who wrote the Declaration of Independence?</vt:lpstr>
      <vt:lpstr>Question 63 When was the Declaration of Independence adopted?</vt:lpstr>
      <vt:lpstr>Question 64 There were 13 original states.  Name three.</vt:lpstr>
      <vt:lpstr>Question 65 What happened at the Constitutional Convention?</vt:lpstr>
      <vt:lpstr>Question 66 When was the Constitution written?</vt:lpstr>
      <vt:lpstr>Question 67 The Federalist Papers supported the passage of the U.S. Constitution.  Name one of the writers.</vt:lpstr>
      <vt:lpstr>Question 68 What is one thing Benjamin Franklin is famous for?</vt:lpstr>
      <vt:lpstr>Question 69 Who is the “Father of Our Country?”</vt:lpstr>
      <vt:lpstr>Question 70 Who was the first President?</vt:lpstr>
      <vt:lpstr>Dictation Practice – Unit 8</vt:lpstr>
      <vt:lpstr>Read.</vt:lpstr>
      <vt:lpstr>Read the question.</vt:lpstr>
      <vt:lpstr>Read.</vt:lpstr>
      <vt:lpstr>Read.</vt:lpstr>
      <vt:lpstr>Read.</vt:lpstr>
      <vt:lpstr>Dictation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393</cp:revision>
  <dcterms:created xsi:type="dcterms:W3CDTF">2006-08-16T00:00:00Z</dcterms:created>
  <dcterms:modified xsi:type="dcterms:W3CDTF">2020-03-09T17:39:42Z</dcterms:modified>
</cp:coreProperties>
</file>