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4084" r:id="rId4"/>
    <p:sldMasterId id="2147484121" r:id="rId5"/>
    <p:sldMasterId id="2147484134" r:id="rId6"/>
    <p:sldMasterId id="2147484147" r:id="rId7"/>
  </p:sldMasterIdLst>
  <p:notesMasterIdLst>
    <p:notesMasterId r:id="rId33"/>
  </p:notesMasterIdLst>
  <p:sldIdLst>
    <p:sldId id="289" r:id="rId8"/>
    <p:sldId id="606" r:id="rId9"/>
    <p:sldId id="577" r:id="rId10"/>
    <p:sldId id="597" r:id="rId11"/>
    <p:sldId id="297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429" r:id="rId23"/>
    <p:sldId id="371" r:id="rId24"/>
    <p:sldId id="617" r:id="rId25"/>
    <p:sldId id="618" r:id="rId26"/>
    <p:sldId id="619" r:id="rId27"/>
    <p:sldId id="620" r:id="rId28"/>
    <p:sldId id="621" r:id="rId29"/>
    <p:sldId id="576" r:id="rId30"/>
    <p:sldId id="479" r:id="rId31"/>
    <p:sldId id="43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23E3B-7F27-4122-AB9A-EA20A6DD7C87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C5778-FA13-447B-AA65-085F90ED6C08}">
      <dgm:prSet custT="1"/>
      <dgm:spPr/>
      <dgm:t>
        <a:bodyPr/>
        <a:lstStyle/>
        <a:p>
          <a:pPr rtl="0"/>
          <a:r>
            <a:rPr lang="en-US" sz="3600" b="1" dirty="0" smtClean="0"/>
            <a:t>50s</a:t>
          </a:r>
          <a:endParaRPr lang="en-US" sz="3600" dirty="0"/>
        </a:p>
      </dgm:t>
    </dgm:pt>
    <dgm:pt modelId="{8C9958D2-4235-47ED-8CA7-06D782B90798}" type="parTrans" cxnId="{4F53250D-DD50-4BCC-BA43-6A2A9203B63F}">
      <dgm:prSet/>
      <dgm:spPr/>
      <dgm:t>
        <a:bodyPr/>
        <a:lstStyle/>
        <a:p>
          <a:endParaRPr lang="en-US"/>
        </a:p>
      </dgm:t>
    </dgm:pt>
    <dgm:pt modelId="{93D466E0-4B89-42F4-8DD2-E1463BBBAFCB}" type="sibTrans" cxnId="{4F53250D-DD50-4BCC-BA43-6A2A9203B63F}">
      <dgm:prSet/>
      <dgm:spPr/>
      <dgm:t>
        <a:bodyPr/>
        <a:lstStyle/>
        <a:p>
          <a:endParaRPr lang="en-US"/>
        </a:p>
      </dgm:t>
    </dgm:pt>
    <dgm:pt modelId="{C16998AB-8B71-4DBF-AE17-D03FF0F5051C}">
      <dgm:prSet custT="1"/>
      <dgm:spPr/>
      <dgm:t>
        <a:bodyPr/>
        <a:lstStyle/>
        <a:p>
          <a:pPr rtl="0"/>
          <a:r>
            <a:rPr lang="en-US" sz="1800" b="1" dirty="0" smtClean="0"/>
            <a:t>Waiver 1 (50/20)</a:t>
          </a:r>
          <a:r>
            <a:rPr lang="en-US" sz="1800" dirty="0" smtClean="0"/>
            <a:t>: </a:t>
          </a:r>
          <a:endParaRPr lang="en-US" sz="1800" dirty="0"/>
        </a:p>
      </dgm:t>
    </dgm:pt>
    <dgm:pt modelId="{2010B8F7-9DA8-4E36-AE1D-7306E03FDB17}" type="parTrans" cxnId="{EBD14481-F996-4BC6-9CE8-D3307B6B69E6}">
      <dgm:prSet/>
      <dgm:spPr/>
      <dgm:t>
        <a:bodyPr/>
        <a:lstStyle/>
        <a:p>
          <a:endParaRPr lang="en-US"/>
        </a:p>
      </dgm:t>
    </dgm:pt>
    <dgm:pt modelId="{87B99244-4B39-4E9B-B220-C04E48C363F8}" type="sibTrans" cxnId="{EBD14481-F996-4BC6-9CE8-D3307B6B69E6}">
      <dgm:prSet/>
      <dgm:spPr/>
      <dgm:t>
        <a:bodyPr/>
        <a:lstStyle/>
        <a:p>
          <a:endParaRPr lang="en-US"/>
        </a:p>
      </dgm:t>
    </dgm:pt>
    <dgm:pt modelId="{CCFD1DAD-6CFE-4C29-B898-A23B0CB694AD}">
      <dgm:prSet custT="1"/>
      <dgm:spPr/>
      <dgm:t>
        <a:bodyPr/>
        <a:lstStyle/>
        <a:p>
          <a:pPr rtl="0"/>
          <a:r>
            <a:rPr lang="en-US" sz="1800" dirty="0" smtClean="0"/>
            <a:t>+ 50 years old</a:t>
          </a:r>
          <a:endParaRPr lang="en-US" sz="1800" dirty="0"/>
        </a:p>
      </dgm:t>
    </dgm:pt>
    <dgm:pt modelId="{9A65B88E-E5AB-407D-A0FB-E7A8F851C098}" type="parTrans" cxnId="{C4D641E6-0A15-4D14-8926-7D3AD21B6784}">
      <dgm:prSet/>
      <dgm:spPr/>
      <dgm:t>
        <a:bodyPr/>
        <a:lstStyle/>
        <a:p>
          <a:endParaRPr lang="en-US"/>
        </a:p>
      </dgm:t>
    </dgm:pt>
    <dgm:pt modelId="{B8187E57-5905-45DB-A2C4-B8578ECAFE94}" type="sibTrans" cxnId="{C4D641E6-0A15-4D14-8926-7D3AD21B6784}">
      <dgm:prSet/>
      <dgm:spPr/>
      <dgm:t>
        <a:bodyPr/>
        <a:lstStyle/>
        <a:p>
          <a:endParaRPr lang="en-US"/>
        </a:p>
      </dgm:t>
    </dgm:pt>
    <dgm:pt modelId="{747EEA53-6C67-4999-A5C3-9E607D3DE18F}">
      <dgm:prSet custT="1"/>
      <dgm:spPr/>
      <dgm:t>
        <a:bodyPr/>
        <a:lstStyle/>
        <a:p>
          <a:pPr rtl="0"/>
          <a:r>
            <a:rPr lang="en-US" sz="1800" dirty="0" smtClean="0"/>
            <a:t>+ 20 years Green Card </a:t>
          </a:r>
          <a:endParaRPr lang="en-US" sz="1800" dirty="0"/>
        </a:p>
      </dgm:t>
    </dgm:pt>
    <dgm:pt modelId="{E2BC78C7-505D-4443-8E30-497E5F6E4AED}" type="parTrans" cxnId="{605E9A59-27FC-4842-82BF-135809D2C171}">
      <dgm:prSet/>
      <dgm:spPr/>
      <dgm:t>
        <a:bodyPr/>
        <a:lstStyle/>
        <a:p>
          <a:endParaRPr lang="en-US"/>
        </a:p>
      </dgm:t>
    </dgm:pt>
    <dgm:pt modelId="{FF9E105B-859D-40EA-B475-648C3D8979F0}" type="sibTrans" cxnId="{605E9A59-27FC-4842-82BF-135809D2C171}">
      <dgm:prSet/>
      <dgm:spPr/>
      <dgm:t>
        <a:bodyPr/>
        <a:lstStyle/>
        <a:p>
          <a:endParaRPr lang="en-US"/>
        </a:p>
      </dgm:t>
    </dgm:pt>
    <dgm:pt modelId="{2CC76396-C7D2-452F-BEFC-AC878BAABF2B}">
      <dgm:prSet custT="1"/>
      <dgm:spPr/>
      <dgm:t>
        <a:bodyPr/>
        <a:lstStyle/>
        <a:p>
          <a:pPr rtl="0"/>
          <a:r>
            <a:rPr lang="en-US" sz="1800" b="1" smtClean="0"/>
            <a:t>Waiver 2 (55/15)</a:t>
          </a:r>
          <a:r>
            <a:rPr lang="en-US" sz="1800" smtClean="0"/>
            <a:t>: </a:t>
          </a:r>
          <a:endParaRPr lang="en-US" sz="1800"/>
        </a:p>
      </dgm:t>
    </dgm:pt>
    <dgm:pt modelId="{5F266983-CEF0-4342-B1F7-CE28FCF71928}" type="parTrans" cxnId="{78EC7F68-66E6-4CFA-ABED-5618E3D24004}">
      <dgm:prSet/>
      <dgm:spPr/>
      <dgm:t>
        <a:bodyPr/>
        <a:lstStyle/>
        <a:p>
          <a:endParaRPr lang="en-US"/>
        </a:p>
      </dgm:t>
    </dgm:pt>
    <dgm:pt modelId="{12F6901E-51A6-4375-8DBF-21C134D46695}" type="sibTrans" cxnId="{78EC7F68-66E6-4CFA-ABED-5618E3D24004}">
      <dgm:prSet/>
      <dgm:spPr/>
      <dgm:t>
        <a:bodyPr/>
        <a:lstStyle/>
        <a:p>
          <a:endParaRPr lang="en-US"/>
        </a:p>
      </dgm:t>
    </dgm:pt>
    <dgm:pt modelId="{A6CE8BD6-3D27-47E3-8765-10CA369D8345}">
      <dgm:prSet custT="1"/>
      <dgm:spPr/>
      <dgm:t>
        <a:bodyPr/>
        <a:lstStyle/>
        <a:p>
          <a:pPr rtl="0"/>
          <a:r>
            <a:rPr lang="en-US" sz="1800" dirty="0" smtClean="0"/>
            <a:t>+ 55 years old</a:t>
          </a:r>
          <a:endParaRPr lang="en-US" sz="1800" dirty="0"/>
        </a:p>
      </dgm:t>
    </dgm:pt>
    <dgm:pt modelId="{8D513547-1438-4EC0-B52D-97B586836793}" type="parTrans" cxnId="{17BDAF67-9B37-46AD-B122-92291029C05D}">
      <dgm:prSet/>
      <dgm:spPr/>
      <dgm:t>
        <a:bodyPr/>
        <a:lstStyle/>
        <a:p>
          <a:endParaRPr lang="en-US"/>
        </a:p>
      </dgm:t>
    </dgm:pt>
    <dgm:pt modelId="{74394919-BEE7-4690-94EE-E18BAFCD631B}" type="sibTrans" cxnId="{17BDAF67-9B37-46AD-B122-92291029C05D}">
      <dgm:prSet/>
      <dgm:spPr/>
      <dgm:t>
        <a:bodyPr/>
        <a:lstStyle/>
        <a:p>
          <a:endParaRPr lang="en-US"/>
        </a:p>
      </dgm:t>
    </dgm:pt>
    <dgm:pt modelId="{AA344EA7-0C57-4D7E-BD67-3F91680C3516}">
      <dgm:prSet custT="1"/>
      <dgm:spPr/>
      <dgm:t>
        <a:bodyPr/>
        <a:lstStyle/>
        <a:p>
          <a:pPr rtl="0"/>
          <a:r>
            <a:rPr lang="en-US" sz="1800" dirty="0" smtClean="0"/>
            <a:t>+ 15 years Green Card</a:t>
          </a:r>
          <a:endParaRPr lang="en-US" sz="1800" dirty="0"/>
        </a:p>
      </dgm:t>
    </dgm:pt>
    <dgm:pt modelId="{E509168C-0AB8-487E-B66D-6444B2CF925C}" type="parTrans" cxnId="{9D54BB4A-175F-4696-B5DC-BD96E71BE2D8}">
      <dgm:prSet/>
      <dgm:spPr/>
      <dgm:t>
        <a:bodyPr/>
        <a:lstStyle/>
        <a:p>
          <a:endParaRPr lang="en-US"/>
        </a:p>
      </dgm:t>
    </dgm:pt>
    <dgm:pt modelId="{025F66F2-8FAF-4FC2-A197-FC28B29460C3}" type="sibTrans" cxnId="{9D54BB4A-175F-4696-B5DC-BD96E71BE2D8}">
      <dgm:prSet/>
      <dgm:spPr/>
      <dgm:t>
        <a:bodyPr/>
        <a:lstStyle/>
        <a:p>
          <a:endParaRPr lang="en-US"/>
        </a:p>
      </dgm:t>
    </dgm:pt>
    <dgm:pt modelId="{2CEA7BC2-FE50-478C-8CE8-4FE22EA21CD4}">
      <dgm:prSet custT="1"/>
      <dgm:spPr/>
      <dgm:t>
        <a:bodyPr/>
        <a:lstStyle/>
        <a:p>
          <a:pPr rtl="0"/>
          <a:r>
            <a:rPr lang="en-US" sz="1800" b="1" dirty="0" smtClean="0"/>
            <a:t>No English test; Civics test in your own language</a:t>
          </a:r>
          <a:r>
            <a:rPr lang="en-US" sz="1800" dirty="0" smtClean="0"/>
            <a:t>.</a:t>
          </a:r>
          <a:endParaRPr lang="en-US" sz="1800" dirty="0"/>
        </a:p>
      </dgm:t>
    </dgm:pt>
    <dgm:pt modelId="{EBBC4ACC-93C8-4347-9E05-0DEA20A581D4}" type="parTrans" cxnId="{0BBF75D4-38CD-4FF7-BD69-4DE069297349}">
      <dgm:prSet/>
      <dgm:spPr/>
      <dgm:t>
        <a:bodyPr/>
        <a:lstStyle/>
        <a:p>
          <a:endParaRPr lang="en-US"/>
        </a:p>
      </dgm:t>
    </dgm:pt>
    <dgm:pt modelId="{0A61E25D-8A6D-422F-B39B-29F5DE5C72ED}" type="sibTrans" cxnId="{0BBF75D4-38CD-4FF7-BD69-4DE069297349}">
      <dgm:prSet/>
      <dgm:spPr/>
      <dgm:t>
        <a:bodyPr/>
        <a:lstStyle/>
        <a:p>
          <a:endParaRPr lang="en-US"/>
        </a:p>
      </dgm:t>
    </dgm:pt>
    <dgm:pt modelId="{05B11DDE-96F9-4024-9DA2-B1848B89EB8C}">
      <dgm:prSet custT="1"/>
      <dgm:spPr/>
      <dgm:t>
        <a:bodyPr/>
        <a:lstStyle/>
        <a:p>
          <a:pPr rtl="0"/>
          <a:r>
            <a:rPr lang="en-US" sz="3600" b="1" dirty="0" smtClean="0"/>
            <a:t>60s</a:t>
          </a:r>
          <a:endParaRPr lang="en-US" sz="3600" dirty="0"/>
        </a:p>
      </dgm:t>
    </dgm:pt>
    <dgm:pt modelId="{0AE48F8C-834F-4231-B89C-2F812AFE1136}" type="parTrans" cxnId="{4F082079-A4C9-4EFE-BEAC-4DDD09A3FE9F}">
      <dgm:prSet/>
      <dgm:spPr/>
      <dgm:t>
        <a:bodyPr/>
        <a:lstStyle/>
        <a:p>
          <a:endParaRPr lang="en-US"/>
        </a:p>
      </dgm:t>
    </dgm:pt>
    <dgm:pt modelId="{50D39FA9-CAE1-4A17-A908-2BF7C601B631}" type="sibTrans" cxnId="{4F082079-A4C9-4EFE-BEAC-4DDD09A3FE9F}">
      <dgm:prSet/>
      <dgm:spPr/>
      <dgm:t>
        <a:bodyPr/>
        <a:lstStyle/>
        <a:p>
          <a:endParaRPr lang="en-US"/>
        </a:p>
      </dgm:t>
    </dgm:pt>
    <dgm:pt modelId="{A0D81A54-8C40-4C86-9AFD-DEFC5AE254EF}">
      <dgm:prSet/>
      <dgm:spPr/>
      <dgm:t>
        <a:bodyPr/>
        <a:lstStyle/>
        <a:p>
          <a:pPr rtl="0"/>
          <a:r>
            <a:rPr lang="en-US" sz="1700" b="1" smtClean="0"/>
            <a:t>Waiver 3 (65/20)</a:t>
          </a:r>
          <a:r>
            <a:rPr lang="en-US" sz="1700" smtClean="0"/>
            <a:t>:</a:t>
          </a:r>
          <a:endParaRPr lang="en-US" sz="1700"/>
        </a:p>
      </dgm:t>
    </dgm:pt>
    <dgm:pt modelId="{831BF51B-2694-4E0F-9A47-5D597A2F8A00}" type="parTrans" cxnId="{A772D644-6D2E-4FB7-9AE0-C4AF68B1242E}">
      <dgm:prSet/>
      <dgm:spPr/>
      <dgm:t>
        <a:bodyPr/>
        <a:lstStyle/>
        <a:p>
          <a:endParaRPr lang="en-US"/>
        </a:p>
      </dgm:t>
    </dgm:pt>
    <dgm:pt modelId="{A61E3F48-29FA-4084-9ED3-FEAABC07EBA8}" type="sibTrans" cxnId="{A772D644-6D2E-4FB7-9AE0-C4AF68B1242E}">
      <dgm:prSet/>
      <dgm:spPr/>
      <dgm:t>
        <a:bodyPr/>
        <a:lstStyle/>
        <a:p>
          <a:endParaRPr lang="en-US"/>
        </a:p>
      </dgm:t>
    </dgm:pt>
    <dgm:pt modelId="{DB27A768-07EC-4D13-8503-FE6B6547ACAA}">
      <dgm:prSet custT="1"/>
      <dgm:spPr/>
      <dgm:t>
        <a:bodyPr/>
        <a:lstStyle/>
        <a:p>
          <a:pPr rtl="0"/>
          <a:r>
            <a:rPr lang="en-US" sz="2000" dirty="0" smtClean="0"/>
            <a:t>+ 65 years old</a:t>
          </a:r>
          <a:endParaRPr lang="en-US" sz="2000" dirty="0"/>
        </a:p>
      </dgm:t>
    </dgm:pt>
    <dgm:pt modelId="{E110506B-B9B2-4D16-A733-8186342DF2F4}" type="parTrans" cxnId="{11C5DF2A-246A-42F5-BB0F-80917AFFDC41}">
      <dgm:prSet/>
      <dgm:spPr/>
      <dgm:t>
        <a:bodyPr/>
        <a:lstStyle/>
        <a:p>
          <a:endParaRPr lang="en-US"/>
        </a:p>
      </dgm:t>
    </dgm:pt>
    <dgm:pt modelId="{61306646-3A9E-47A5-B48E-F49EB8343ED8}" type="sibTrans" cxnId="{11C5DF2A-246A-42F5-BB0F-80917AFFDC41}">
      <dgm:prSet/>
      <dgm:spPr/>
      <dgm:t>
        <a:bodyPr/>
        <a:lstStyle/>
        <a:p>
          <a:endParaRPr lang="en-US"/>
        </a:p>
      </dgm:t>
    </dgm:pt>
    <dgm:pt modelId="{EA3CEE83-3DDD-49CA-AA6F-0513CA64F53D}">
      <dgm:prSet custT="1"/>
      <dgm:spPr/>
      <dgm:t>
        <a:bodyPr/>
        <a:lstStyle/>
        <a:p>
          <a:pPr rtl="0"/>
          <a:r>
            <a:rPr lang="en-US" sz="2000" dirty="0" smtClean="0"/>
            <a:t>+ 20 years Green Card</a:t>
          </a:r>
          <a:endParaRPr lang="en-US" sz="2000" dirty="0"/>
        </a:p>
      </dgm:t>
    </dgm:pt>
    <dgm:pt modelId="{19FE3FAC-0068-4D48-8871-254A690CF909}" type="parTrans" cxnId="{A37B83D9-B6E5-4ADF-9B22-31521D1D2CB7}">
      <dgm:prSet/>
      <dgm:spPr/>
      <dgm:t>
        <a:bodyPr/>
        <a:lstStyle/>
        <a:p>
          <a:endParaRPr lang="en-US"/>
        </a:p>
      </dgm:t>
    </dgm:pt>
    <dgm:pt modelId="{05F85946-6D39-427B-945D-8C13106B825A}" type="sibTrans" cxnId="{A37B83D9-B6E5-4ADF-9B22-31521D1D2CB7}">
      <dgm:prSet/>
      <dgm:spPr/>
      <dgm:t>
        <a:bodyPr/>
        <a:lstStyle/>
        <a:p>
          <a:endParaRPr lang="en-US"/>
        </a:p>
      </dgm:t>
    </dgm:pt>
    <dgm:pt modelId="{9E74D8BE-97A8-4206-80A5-B661732E7B09}">
      <dgm:prSet custT="1"/>
      <dgm:spPr/>
      <dgm:t>
        <a:bodyPr/>
        <a:lstStyle/>
        <a:p>
          <a:pPr rtl="0"/>
          <a:r>
            <a:rPr lang="en-US" sz="2000" b="1" dirty="0" smtClean="0"/>
            <a:t>No English test; mini civics test in your own language</a:t>
          </a:r>
          <a:r>
            <a:rPr lang="en-US" sz="2000" dirty="0" smtClean="0"/>
            <a:t>.</a:t>
          </a:r>
          <a:endParaRPr lang="en-US" sz="2000" dirty="0"/>
        </a:p>
      </dgm:t>
    </dgm:pt>
    <dgm:pt modelId="{8218567D-8403-468D-BD34-0749EF53684C}" type="parTrans" cxnId="{6BAC656F-BF6E-4173-B558-924453AF265D}">
      <dgm:prSet/>
      <dgm:spPr/>
      <dgm:t>
        <a:bodyPr/>
        <a:lstStyle/>
        <a:p>
          <a:endParaRPr lang="en-US"/>
        </a:p>
      </dgm:t>
    </dgm:pt>
    <dgm:pt modelId="{D4987991-1023-47B7-A188-4DCEC4309F60}" type="sibTrans" cxnId="{6BAC656F-BF6E-4173-B558-924453AF265D}">
      <dgm:prSet/>
      <dgm:spPr/>
      <dgm:t>
        <a:bodyPr/>
        <a:lstStyle/>
        <a:p>
          <a:endParaRPr lang="en-US"/>
        </a:p>
      </dgm:t>
    </dgm:pt>
    <dgm:pt modelId="{4663E26D-C857-40C0-8AF4-564685A4EA20}" type="pres">
      <dgm:prSet presAssocID="{AB923E3B-7F27-4122-AB9A-EA20A6DD7C8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0F0C31-1DAC-4D0F-B570-AD5BAA3B71AA}" type="pres">
      <dgm:prSet presAssocID="{D45C5778-FA13-447B-AA65-085F90ED6C08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4DF96-CD42-4802-8F1F-217983B43931}" type="pres">
      <dgm:prSet presAssocID="{D45C5778-FA13-447B-AA65-085F90ED6C08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5A13D-FB79-4128-A02E-7DDD302CA2C8}" type="pres">
      <dgm:prSet presAssocID="{05B11DDE-96F9-4024-9DA2-B1848B89EB8C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BE19F-873C-4A5F-AE32-1E2190880DCA}" type="pres">
      <dgm:prSet presAssocID="{05B11DDE-96F9-4024-9DA2-B1848B89EB8C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6CD13A-A4B4-42A6-9872-5D90900DC7C7}" type="presOf" srcId="{A0D81A54-8C40-4C86-9AFD-DEFC5AE254EF}" destId="{DF8BE19F-873C-4A5F-AE32-1E2190880DCA}" srcOrd="0" destOrd="0" presId="urn:microsoft.com/office/officeart/2009/3/layout/IncreasingArrowsProcess"/>
    <dgm:cxn modelId="{6BAC656F-BF6E-4173-B558-924453AF265D}" srcId="{A0D81A54-8C40-4C86-9AFD-DEFC5AE254EF}" destId="{9E74D8BE-97A8-4206-80A5-B661732E7B09}" srcOrd="2" destOrd="0" parTransId="{8218567D-8403-468D-BD34-0749EF53684C}" sibTransId="{D4987991-1023-47B7-A188-4DCEC4309F60}"/>
    <dgm:cxn modelId="{A772D644-6D2E-4FB7-9AE0-C4AF68B1242E}" srcId="{05B11DDE-96F9-4024-9DA2-B1848B89EB8C}" destId="{A0D81A54-8C40-4C86-9AFD-DEFC5AE254EF}" srcOrd="0" destOrd="0" parTransId="{831BF51B-2694-4E0F-9A47-5D597A2F8A00}" sibTransId="{A61E3F48-29FA-4084-9ED3-FEAABC07EBA8}"/>
    <dgm:cxn modelId="{11C5DF2A-246A-42F5-BB0F-80917AFFDC41}" srcId="{A0D81A54-8C40-4C86-9AFD-DEFC5AE254EF}" destId="{DB27A768-07EC-4D13-8503-FE6B6547ACAA}" srcOrd="0" destOrd="0" parTransId="{E110506B-B9B2-4D16-A733-8186342DF2F4}" sibTransId="{61306646-3A9E-47A5-B48E-F49EB8343ED8}"/>
    <dgm:cxn modelId="{4F53250D-DD50-4BCC-BA43-6A2A9203B63F}" srcId="{AB923E3B-7F27-4122-AB9A-EA20A6DD7C87}" destId="{D45C5778-FA13-447B-AA65-085F90ED6C08}" srcOrd="0" destOrd="0" parTransId="{8C9958D2-4235-47ED-8CA7-06D782B90798}" sibTransId="{93D466E0-4B89-42F4-8DD2-E1463BBBAFCB}"/>
    <dgm:cxn modelId="{B34AB8EF-0B53-414E-8087-F85237E62E02}" type="presOf" srcId="{747EEA53-6C67-4999-A5C3-9E607D3DE18F}" destId="{5754DF96-CD42-4802-8F1F-217983B43931}" srcOrd="0" destOrd="2" presId="urn:microsoft.com/office/officeart/2009/3/layout/IncreasingArrowsProcess"/>
    <dgm:cxn modelId="{755D828A-CEA3-4855-898A-72C365275454}" type="presOf" srcId="{9E74D8BE-97A8-4206-80A5-B661732E7B09}" destId="{DF8BE19F-873C-4A5F-AE32-1E2190880DCA}" srcOrd="0" destOrd="3" presId="urn:microsoft.com/office/officeart/2009/3/layout/IncreasingArrowsProcess"/>
    <dgm:cxn modelId="{C4D641E6-0A15-4D14-8926-7D3AD21B6784}" srcId="{D45C5778-FA13-447B-AA65-085F90ED6C08}" destId="{CCFD1DAD-6CFE-4C29-B898-A23B0CB694AD}" srcOrd="1" destOrd="0" parTransId="{9A65B88E-E5AB-407D-A0FB-E7A8F851C098}" sibTransId="{B8187E57-5905-45DB-A2C4-B8578ECAFE94}"/>
    <dgm:cxn modelId="{4F082079-A4C9-4EFE-BEAC-4DDD09A3FE9F}" srcId="{AB923E3B-7F27-4122-AB9A-EA20A6DD7C87}" destId="{05B11DDE-96F9-4024-9DA2-B1848B89EB8C}" srcOrd="1" destOrd="0" parTransId="{0AE48F8C-834F-4231-B89C-2F812AFE1136}" sibTransId="{50D39FA9-CAE1-4A17-A908-2BF7C601B631}"/>
    <dgm:cxn modelId="{A9C701D9-1A69-4763-8D2B-941BABF38319}" type="presOf" srcId="{D45C5778-FA13-447B-AA65-085F90ED6C08}" destId="{C60F0C31-1DAC-4D0F-B570-AD5BAA3B71AA}" srcOrd="0" destOrd="0" presId="urn:microsoft.com/office/officeart/2009/3/layout/IncreasingArrowsProcess"/>
    <dgm:cxn modelId="{9D8EE775-4354-496D-B824-A4E4C5BD7943}" type="presOf" srcId="{2CC76396-C7D2-452F-BEFC-AC878BAABF2B}" destId="{5754DF96-CD42-4802-8F1F-217983B43931}" srcOrd="0" destOrd="3" presId="urn:microsoft.com/office/officeart/2009/3/layout/IncreasingArrowsProcess"/>
    <dgm:cxn modelId="{549A2EB2-8B4E-48AE-898A-BF57AB3EEC9B}" type="presOf" srcId="{CCFD1DAD-6CFE-4C29-B898-A23B0CB694AD}" destId="{5754DF96-CD42-4802-8F1F-217983B43931}" srcOrd="0" destOrd="1" presId="urn:microsoft.com/office/officeart/2009/3/layout/IncreasingArrowsProcess"/>
    <dgm:cxn modelId="{78EC7F68-66E6-4CFA-ABED-5618E3D24004}" srcId="{D45C5778-FA13-447B-AA65-085F90ED6C08}" destId="{2CC76396-C7D2-452F-BEFC-AC878BAABF2B}" srcOrd="3" destOrd="0" parTransId="{5F266983-CEF0-4342-B1F7-CE28FCF71928}" sibTransId="{12F6901E-51A6-4375-8DBF-21C134D46695}"/>
    <dgm:cxn modelId="{9D54BB4A-175F-4696-B5DC-BD96E71BE2D8}" srcId="{D45C5778-FA13-447B-AA65-085F90ED6C08}" destId="{AA344EA7-0C57-4D7E-BD67-3F91680C3516}" srcOrd="5" destOrd="0" parTransId="{E509168C-0AB8-487E-B66D-6444B2CF925C}" sibTransId="{025F66F2-8FAF-4FC2-A197-FC28B29460C3}"/>
    <dgm:cxn modelId="{AA03170B-7027-481E-AA13-FCF2F6EA0CB8}" type="presOf" srcId="{AA344EA7-0C57-4D7E-BD67-3F91680C3516}" destId="{5754DF96-CD42-4802-8F1F-217983B43931}" srcOrd="0" destOrd="5" presId="urn:microsoft.com/office/officeart/2009/3/layout/IncreasingArrowsProcess"/>
    <dgm:cxn modelId="{A2F99B59-B2D9-4436-A6CD-BEE1BCA62DFA}" type="presOf" srcId="{DB27A768-07EC-4D13-8503-FE6B6547ACAA}" destId="{DF8BE19F-873C-4A5F-AE32-1E2190880DCA}" srcOrd="0" destOrd="1" presId="urn:microsoft.com/office/officeart/2009/3/layout/IncreasingArrowsProcess"/>
    <dgm:cxn modelId="{7EE95FFE-95B8-4E49-A59E-4A2047DB11F4}" type="presOf" srcId="{2CEA7BC2-FE50-478C-8CE8-4FE22EA21CD4}" destId="{5754DF96-CD42-4802-8F1F-217983B43931}" srcOrd="0" destOrd="6" presId="urn:microsoft.com/office/officeart/2009/3/layout/IncreasingArrowsProcess"/>
    <dgm:cxn modelId="{835374E8-024A-46A8-9E7B-56C19E8478EA}" type="presOf" srcId="{C16998AB-8B71-4DBF-AE17-D03FF0F5051C}" destId="{5754DF96-CD42-4802-8F1F-217983B43931}" srcOrd="0" destOrd="0" presId="urn:microsoft.com/office/officeart/2009/3/layout/IncreasingArrowsProcess"/>
    <dgm:cxn modelId="{17BDAF67-9B37-46AD-B122-92291029C05D}" srcId="{D45C5778-FA13-447B-AA65-085F90ED6C08}" destId="{A6CE8BD6-3D27-47E3-8765-10CA369D8345}" srcOrd="4" destOrd="0" parTransId="{8D513547-1438-4EC0-B52D-97B586836793}" sibTransId="{74394919-BEE7-4690-94EE-E18BAFCD631B}"/>
    <dgm:cxn modelId="{0BBF75D4-38CD-4FF7-BD69-4DE069297349}" srcId="{D45C5778-FA13-447B-AA65-085F90ED6C08}" destId="{2CEA7BC2-FE50-478C-8CE8-4FE22EA21CD4}" srcOrd="6" destOrd="0" parTransId="{EBBC4ACC-93C8-4347-9E05-0DEA20A581D4}" sibTransId="{0A61E25D-8A6D-422F-B39B-29F5DE5C72ED}"/>
    <dgm:cxn modelId="{605E9A59-27FC-4842-82BF-135809D2C171}" srcId="{D45C5778-FA13-447B-AA65-085F90ED6C08}" destId="{747EEA53-6C67-4999-A5C3-9E607D3DE18F}" srcOrd="2" destOrd="0" parTransId="{E2BC78C7-505D-4443-8E30-497E5F6E4AED}" sibTransId="{FF9E105B-859D-40EA-B475-648C3D8979F0}"/>
    <dgm:cxn modelId="{A37B83D9-B6E5-4ADF-9B22-31521D1D2CB7}" srcId="{A0D81A54-8C40-4C86-9AFD-DEFC5AE254EF}" destId="{EA3CEE83-3DDD-49CA-AA6F-0513CA64F53D}" srcOrd="1" destOrd="0" parTransId="{19FE3FAC-0068-4D48-8871-254A690CF909}" sibTransId="{05F85946-6D39-427B-945D-8C13106B825A}"/>
    <dgm:cxn modelId="{DB6FF74E-4B0B-4AF0-B62C-394ECA08755B}" type="presOf" srcId="{05B11DDE-96F9-4024-9DA2-B1848B89EB8C}" destId="{66A5A13D-FB79-4128-A02E-7DDD302CA2C8}" srcOrd="0" destOrd="0" presId="urn:microsoft.com/office/officeart/2009/3/layout/IncreasingArrowsProcess"/>
    <dgm:cxn modelId="{F9612215-7BEC-4139-8C66-7F8F9156C298}" type="presOf" srcId="{A6CE8BD6-3D27-47E3-8765-10CA369D8345}" destId="{5754DF96-CD42-4802-8F1F-217983B43931}" srcOrd="0" destOrd="4" presId="urn:microsoft.com/office/officeart/2009/3/layout/IncreasingArrowsProcess"/>
    <dgm:cxn modelId="{1EB7C725-0D11-446B-BF10-19DB72B9DFF1}" type="presOf" srcId="{AB923E3B-7F27-4122-AB9A-EA20A6DD7C87}" destId="{4663E26D-C857-40C0-8AF4-564685A4EA20}" srcOrd="0" destOrd="0" presId="urn:microsoft.com/office/officeart/2009/3/layout/IncreasingArrowsProcess"/>
    <dgm:cxn modelId="{EBD14481-F996-4BC6-9CE8-D3307B6B69E6}" srcId="{D45C5778-FA13-447B-AA65-085F90ED6C08}" destId="{C16998AB-8B71-4DBF-AE17-D03FF0F5051C}" srcOrd="0" destOrd="0" parTransId="{2010B8F7-9DA8-4E36-AE1D-7306E03FDB17}" sibTransId="{87B99244-4B39-4E9B-B220-C04E48C363F8}"/>
    <dgm:cxn modelId="{EC1E21CC-E974-4424-9246-978EBDCC2F98}" type="presOf" srcId="{EA3CEE83-3DDD-49CA-AA6F-0513CA64F53D}" destId="{DF8BE19F-873C-4A5F-AE32-1E2190880DCA}" srcOrd="0" destOrd="2" presId="urn:microsoft.com/office/officeart/2009/3/layout/IncreasingArrowsProcess"/>
    <dgm:cxn modelId="{9C42DA42-D723-4CE6-B313-C36C1E6F4E54}" type="presParOf" srcId="{4663E26D-C857-40C0-8AF4-564685A4EA20}" destId="{C60F0C31-1DAC-4D0F-B570-AD5BAA3B71AA}" srcOrd="0" destOrd="0" presId="urn:microsoft.com/office/officeart/2009/3/layout/IncreasingArrowsProcess"/>
    <dgm:cxn modelId="{933EC3C6-6A68-47C0-B530-00C42FFBE792}" type="presParOf" srcId="{4663E26D-C857-40C0-8AF4-564685A4EA20}" destId="{5754DF96-CD42-4802-8F1F-217983B43931}" srcOrd="1" destOrd="0" presId="urn:microsoft.com/office/officeart/2009/3/layout/IncreasingArrowsProcess"/>
    <dgm:cxn modelId="{38A2A4D1-3B9A-48D7-9B8E-37B1906B20E7}" type="presParOf" srcId="{4663E26D-C857-40C0-8AF4-564685A4EA20}" destId="{66A5A13D-FB79-4128-A02E-7DDD302CA2C8}" srcOrd="2" destOrd="0" presId="urn:microsoft.com/office/officeart/2009/3/layout/IncreasingArrowsProcess"/>
    <dgm:cxn modelId="{6B28D04E-3906-468F-90CF-084CEFB478BF}" type="presParOf" srcId="{4663E26D-C857-40C0-8AF4-564685A4EA20}" destId="{DF8BE19F-873C-4A5F-AE32-1E2190880DCA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F0C31-1DAC-4D0F-B570-AD5BAA3B71AA}">
      <dsp:nvSpPr>
        <dsp:cNvPr id="0" name=""/>
        <dsp:cNvSpPr/>
      </dsp:nvSpPr>
      <dsp:spPr>
        <a:xfrm>
          <a:off x="0" y="1135771"/>
          <a:ext cx="8183880" cy="1191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189227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50s</a:t>
          </a:r>
          <a:endParaRPr lang="en-US" sz="3600" kern="1200" dirty="0"/>
        </a:p>
      </dsp:txBody>
      <dsp:txXfrm>
        <a:off x="0" y="1433766"/>
        <a:ext cx="7885885" cy="595991"/>
      </dsp:txXfrm>
    </dsp:sp>
    <dsp:sp modelId="{5754DF96-CD42-4802-8F1F-217983B43931}">
      <dsp:nvSpPr>
        <dsp:cNvPr id="0" name=""/>
        <dsp:cNvSpPr/>
      </dsp:nvSpPr>
      <dsp:spPr>
        <a:xfrm>
          <a:off x="0" y="2057915"/>
          <a:ext cx="3780952" cy="2660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Waiver 1 (50/20)</a:t>
          </a:r>
          <a:r>
            <a:rPr lang="en-US" sz="1800" kern="1200" dirty="0" smtClean="0"/>
            <a:t>: </a:t>
          </a:r>
          <a:endParaRPr lang="en-US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+ 50 years old</a:t>
          </a:r>
          <a:endParaRPr lang="en-US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+ 20 years Green Card </a:t>
          </a:r>
          <a:endParaRPr lang="en-US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Waiver 2 (55/15)</a:t>
          </a:r>
          <a:r>
            <a:rPr lang="en-US" sz="1800" kern="1200" smtClean="0"/>
            <a:t>: </a:t>
          </a:r>
          <a:endParaRPr lang="en-US" sz="1800" kern="120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+ 55 years old</a:t>
          </a:r>
          <a:endParaRPr lang="en-US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+ 15 years Green Card</a:t>
          </a:r>
          <a:endParaRPr lang="en-US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 English test; Civics test in your own language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2057915"/>
        <a:ext cx="3780952" cy="2660566"/>
      </dsp:txXfrm>
    </dsp:sp>
    <dsp:sp modelId="{66A5A13D-FB79-4128-A02E-7DDD302CA2C8}">
      <dsp:nvSpPr>
        <dsp:cNvPr id="0" name=""/>
        <dsp:cNvSpPr/>
      </dsp:nvSpPr>
      <dsp:spPr>
        <a:xfrm>
          <a:off x="3780952" y="1532965"/>
          <a:ext cx="4402927" cy="1191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189227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60s</a:t>
          </a:r>
          <a:endParaRPr lang="en-US" sz="3600" kern="1200" dirty="0"/>
        </a:p>
      </dsp:txBody>
      <dsp:txXfrm>
        <a:off x="3780952" y="1830960"/>
        <a:ext cx="4104932" cy="595991"/>
      </dsp:txXfrm>
    </dsp:sp>
    <dsp:sp modelId="{DF8BE19F-873C-4A5F-AE32-1E2190880DCA}">
      <dsp:nvSpPr>
        <dsp:cNvPr id="0" name=""/>
        <dsp:cNvSpPr/>
      </dsp:nvSpPr>
      <dsp:spPr>
        <a:xfrm>
          <a:off x="3780952" y="2455109"/>
          <a:ext cx="3780952" cy="2660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Waiver 3 (65/20)</a:t>
          </a:r>
          <a:r>
            <a:rPr lang="en-US" sz="1700" kern="1200" smtClean="0"/>
            <a:t>:</a:t>
          </a:r>
          <a:endParaRPr lang="en-US" sz="17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+ 65 years old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+ 20 years Green Card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 English test; mini civics test in your own language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3780952" y="2455109"/>
        <a:ext cx="3780952" cy="2660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A8F95-EC92-401F-BF9F-9860971D79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4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FB1BF6-E1A6-442A-B73C-EB6AF1D971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5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Citizens who are 18 and older have the right to vote.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Congress makes laws.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Congress meets in the US Capitol Building.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Delaware was the first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Everyone living in the United States has freedom of speech.</a:t>
            </a: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D675D-02D8-4829-B00B-D1E71F8DCE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4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492FB-E3F7-4275-B906-04F757362B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6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ABC20-C250-4745-AAE9-EE0C76F7D3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9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719AB-3220-422C-A8B5-D61C4EB84F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3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2F933-6064-4278-B78A-6FF747D684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0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65F06-BF30-402D-B214-911C668A3A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24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25DDB-ECAA-485F-A514-F3191B6CC2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5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C9490-A7ED-4C3F-9F8A-35BF13D84B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23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3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4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31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0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1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7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5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E2EF2-1AF4-4341-B041-1016A380A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410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ADC46-32E6-4AE2-844D-DA799B40A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66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F2618-7863-4634-9AEA-93F80CEE6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061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7E64F-34F5-4A86-83F6-C4DCEC179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962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4ABFC-68BA-47EA-AF5A-DD13402A5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27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79288-60CB-488C-ACAE-6C811CF71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53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1F638-94E0-4CF9-9464-119EBD608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79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774AB-CC31-4D62-8C25-E15FC20BE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403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336EB-93D7-42C4-B96A-1B767B4D7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38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8F594-F403-4772-8AAB-928B15EFD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083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FE695-2890-4B4F-B9B5-4CD1DB4D1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560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19CA0-E33C-4F13-AF37-2A38F0C8F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171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3C2C4-3CFB-4BCA-A226-2C9E50574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136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98AA-0270-4D5B-9D22-4F3EDD14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767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89A25-14E9-4D49-A44F-E5EE4BA1B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7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24FF-60A8-44F4-B07E-F9881D3EC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03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DF235-20C9-4C32-960C-5265A630E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78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6022F-5BB7-4F3D-941D-259ECD7E1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69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F3FEE-8254-4CC2-9C45-960EE34F3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6347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3C414-E5EA-4BDA-8636-9AF36C7BD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593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3D01-3484-430D-ABD8-549F5A5C0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00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1C039-6E7E-4641-974F-D1B05081C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58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5B64-A458-4350-9BA8-0ADD60D02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228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0E6374-4ED9-42AC-B7D1-640FFF7E6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663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65147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66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40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2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335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613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291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66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34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4088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2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11/4/2019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1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32834F-DDA7-47E5-9ADC-7B6F6367A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94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2D5B20-1C73-4D22-B07B-91AC56A94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630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 smtClean="0"/>
              <a:t>Civics Corner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25F1E"/>
                </a:solidFill>
              </a:rPr>
              <a:t>Part 09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75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was </a:t>
            </a:r>
            <a:r>
              <a:rPr lang="en-US" alt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important thing that Abraham Lincoln did?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0" y="4495800"/>
            <a:ext cx="6553200" cy="2400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freed the slaves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saved the Union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 the United States during the Civil War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90" y="1968690"/>
            <a:ext cx="3944035" cy="38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752600"/>
          </a:xfrm>
        </p:spPr>
        <p:txBody>
          <a:bodyPr/>
          <a:lstStyle/>
          <a:p>
            <a:pPr algn="l"/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76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did the Emancipation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Proclamation 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do?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6477000" y="3124200"/>
            <a:ext cx="2514600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freed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slaves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62149"/>
            <a:ext cx="6131130" cy="4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305800" cy="1524000"/>
          </a:xfrm>
        </p:spPr>
        <p:txBody>
          <a:bodyPr/>
          <a:lstStyle/>
          <a:p>
            <a:pPr algn="l"/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77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did Susan B. Anthony do?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676400" y="5244147"/>
            <a:ext cx="6934200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fought for women’s rights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fought for civil rights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970" y="1752600"/>
            <a:ext cx="4161430" cy="34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78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war fought by the United States during the 1900’s.</a:t>
            </a: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0" y="2770827"/>
            <a:ext cx="6477000" cy="3937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 War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 War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Korean War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Vietnam War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(Persian) Gulf War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48" y="1916112"/>
            <a:ext cx="5705328" cy="30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1905000"/>
          </a:xfrm>
        </p:spPr>
        <p:txBody>
          <a:bodyPr/>
          <a:lstStyle/>
          <a:p>
            <a:pPr algn="l"/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79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was President during World War I?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57200" y="3075317"/>
            <a:ext cx="3124200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Woodrow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06" y="1925545"/>
            <a:ext cx="5379493" cy="48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21336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80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was President during the Great Depression and World War II?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28600" y="621665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Franklin Roosevelt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50006"/>
            <a:ext cx="6067425" cy="42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Symbols </a:t>
            </a:r>
            <a:r>
              <a:rPr lang="en-US" smtClean="0"/>
              <a:t>&amp; Holidays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Dictation Practice Q36-40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 smtClean="0"/>
              <a:t>Write down the sentences that I dictate.</a:t>
            </a:r>
            <a:endParaRPr lang="en-US" dirty="0"/>
          </a:p>
          <a:p>
            <a:endParaRPr lang="en-US" dirty="0" smtClean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 has the right to vote?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Citizens who are 18 and older have the right to vote.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36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does Congress do?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Congress makes laws.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37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November 30</a:t>
            </a:r>
          </a:p>
          <a:p>
            <a:pPr marL="457200" indent="-457200"/>
            <a:r>
              <a:rPr lang="en-US" sz="3600" dirty="0" smtClean="0"/>
              <a:t>December 21 &amp; 28</a:t>
            </a:r>
          </a:p>
          <a:p>
            <a:pPr marL="457200" indent="-457200"/>
            <a:r>
              <a:rPr lang="en-US" sz="3600" dirty="0" smtClean="0"/>
              <a:t>January 4</a:t>
            </a:r>
          </a:p>
          <a:p>
            <a:pPr marL="457200" indent="-457200"/>
            <a:r>
              <a:rPr lang="en-US" sz="3600" dirty="0" smtClean="0"/>
              <a:t>February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Where does Congress meet?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Congress meets in the US Capitol Building.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38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was the first state?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Delaware was the first state.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39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9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Name one right of everyone living in the United States.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Everyone living in the United States has freedom of speech.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40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 smtClean="0"/>
              <a:t>Dictation Review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Citizens </a:t>
            </a:r>
            <a:r>
              <a:rPr lang="en-US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are 18 and older have the right to vote.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Congress makes laws.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Congress meets in the US Capitol Building.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Delaware was the first state.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Everyone living in the United States has freedom of speech.</a:t>
            </a:r>
            <a:endParaRPr lang="en-US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 smtClean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smtClean="0"/>
              <a:t>On my desk:</a:t>
            </a:r>
          </a:p>
          <a:p>
            <a:endParaRPr lang="en-GB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Take a Break!! 10 minutes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1640"/>
            <a:ext cx="8183880" cy="1051560"/>
          </a:xfrm>
        </p:spPr>
        <p:txBody>
          <a:bodyPr/>
          <a:lstStyle/>
          <a:p>
            <a:r>
              <a:rPr lang="en-US" dirty="0" smtClean="0"/>
              <a:t>Interview Waivers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34554"/>
              </p:ext>
            </p:extLst>
          </p:nvPr>
        </p:nvGraphicFramePr>
        <p:xfrm>
          <a:off x="533400" y="-381000"/>
          <a:ext cx="8183880" cy="625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2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Take with you to your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457200" indent="-457200"/>
            <a:r>
              <a:rPr lang="en-US" dirty="0" smtClean="0"/>
              <a:t>Appointment notice</a:t>
            </a:r>
          </a:p>
          <a:p>
            <a:pPr marL="457200" indent="-457200"/>
            <a:r>
              <a:rPr lang="en-US" dirty="0" smtClean="0"/>
              <a:t>Permanent Resident card</a:t>
            </a:r>
          </a:p>
          <a:p>
            <a:pPr marL="457200" indent="-457200"/>
            <a:r>
              <a:rPr lang="en-US" dirty="0" smtClean="0"/>
              <a:t>Passports (even if expired)</a:t>
            </a:r>
          </a:p>
          <a:p>
            <a:pPr marL="457200" indent="-457200"/>
            <a:r>
              <a:rPr lang="en-US" dirty="0" smtClean="0"/>
              <a:t>Driver’s License</a:t>
            </a:r>
          </a:p>
          <a:p>
            <a:pPr marL="457200" indent="-457200"/>
            <a:r>
              <a:rPr lang="en-US" dirty="0"/>
              <a:t>2 passport </a:t>
            </a:r>
            <a:r>
              <a:rPr lang="en-US" dirty="0" smtClean="0"/>
              <a:t>photos</a:t>
            </a:r>
            <a:endParaRPr lang="en-US" dirty="0"/>
          </a:p>
          <a:p>
            <a:pPr marL="457200" indent="-457200"/>
            <a:r>
              <a:rPr lang="en-US" dirty="0"/>
              <a:t>Selective Service registration</a:t>
            </a:r>
          </a:p>
          <a:p>
            <a:pPr marL="457200" indent="-457200"/>
            <a:r>
              <a:rPr lang="en-US" dirty="0" smtClean="0"/>
              <a:t>Marriage, divorce &amp; death certificates</a:t>
            </a:r>
          </a:p>
          <a:p>
            <a:pPr marL="457200" indent="-457200"/>
            <a:r>
              <a:rPr lang="en-US" dirty="0" smtClean="0"/>
              <a:t>Certificate for name change</a:t>
            </a:r>
          </a:p>
          <a:p>
            <a:pPr marL="457200" indent="-457200"/>
            <a:r>
              <a:rPr lang="en-US" dirty="0" smtClean="0"/>
              <a:t>Divorce certificate for spouse’s previous marriage</a:t>
            </a:r>
          </a:p>
          <a:p>
            <a:pPr marL="457200" indent="-457200"/>
            <a:r>
              <a:rPr lang="en-US" dirty="0" smtClean="0"/>
              <a:t>Paperwork from criminal cases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011"/>
            <a:ext cx="1333500" cy="155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44155"/>
            <a:ext cx="1333500" cy="155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Last Week’s </a:t>
            </a:r>
            <a:r>
              <a:rPr lang="en-US" smtClean="0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 smtClean="0"/>
              <a:t>Q71 - 80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7772400" cy="2819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71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territory did the United States buy from France in 1803?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295400" y="6140450"/>
            <a:ext cx="6705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Louisiana Territory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28800"/>
            <a:ext cx="62565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1" y="3048000"/>
            <a:ext cx="6422995" cy="3807725"/>
          </a:xfrm>
          <a:prstGeom prst="rect">
            <a:avLst/>
          </a:prstGeom>
        </p:spPr>
      </p:pic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6477000" cy="220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72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Name </a:t>
            </a:r>
            <a:r>
              <a:rPr lang="en-US" alt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war fought by the United States in the 1800’s.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733800" y="1524000"/>
            <a:ext cx="5562600" cy="3113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 of 1812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Mexican-American War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Civil War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Spanish-American War</a:t>
            </a:r>
          </a:p>
        </p:txBody>
      </p:sp>
    </p:spTree>
    <p:extLst>
      <p:ext uri="{BB962C8B-B14F-4D97-AF65-F5344CB8AC3E}">
        <p14:creationId xmlns:p14="http://schemas.microsoft.com/office/powerpoint/2010/main" val="8504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4676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73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Name the U.S. war between the North and the South.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4358"/>
            <a:ext cx="7943850" cy="4709329"/>
          </a:xfrm>
          <a:prstGeom prst="rect">
            <a:avLst/>
          </a:prstGeom>
        </p:spPr>
      </p:pic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3733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Civil War</a:t>
            </a:r>
          </a:p>
        </p:txBody>
      </p:sp>
    </p:spTree>
    <p:extLst>
      <p:ext uri="{BB962C8B-B14F-4D97-AF65-F5344CB8AC3E}">
        <p14:creationId xmlns:p14="http://schemas.microsoft.com/office/powerpoint/2010/main" val="32239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74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Name </a:t>
            </a:r>
            <a:r>
              <a:rPr lang="en-US" alt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problem that led to the Civil War.</a:t>
            </a:r>
            <a:endParaRPr lang="en-US" alt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90795"/>
            <a:ext cx="7883330" cy="4076605"/>
          </a:xfrm>
          <a:prstGeom prst="rect">
            <a:avLst/>
          </a:prstGeom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6200" y="4492625"/>
            <a:ext cx="4495800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slavery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reasons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states’ rights</a:t>
            </a:r>
          </a:p>
        </p:txBody>
      </p:sp>
    </p:spTree>
    <p:extLst>
      <p:ext uri="{BB962C8B-B14F-4D97-AF65-F5344CB8AC3E}">
        <p14:creationId xmlns:p14="http://schemas.microsoft.com/office/powerpoint/2010/main" val="2515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3357</TotalTime>
  <Words>573</Words>
  <Application>Microsoft Office PowerPoint</Application>
  <PresentationFormat>On-screen Show (4:3)</PresentationFormat>
  <Paragraphs>150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Default Design</vt:lpstr>
      <vt:lpstr>1_Default Design</vt:lpstr>
      <vt:lpstr>1_Project Overview</vt:lpstr>
      <vt:lpstr>Civics Corner</vt:lpstr>
      <vt:lpstr>Saturday Closures</vt:lpstr>
      <vt:lpstr>Interview Waivers</vt:lpstr>
      <vt:lpstr>Take with you to your interview</vt:lpstr>
      <vt:lpstr>Review of Last Week’s Civics Qs</vt:lpstr>
      <vt:lpstr>Question 71 What territory did the United States buy from France in 1803?</vt:lpstr>
      <vt:lpstr>Question 72 Name one war fought by the United States in the 1800’s.</vt:lpstr>
      <vt:lpstr>Question 73 Name the U.S. war between the North and the South.</vt:lpstr>
      <vt:lpstr>Question 74 Name one problem that led to the Civil War.</vt:lpstr>
      <vt:lpstr>Question 75 What was one important thing that Abraham Lincoln did?</vt:lpstr>
      <vt:lpstr>Question 76 What did the Emancipation Proclamation do?</vt:lpstr>
      <vt:lpstr>Question 77 What did Susan B. Anthony do?</vt:lpstr>
      <vt:lpstr>Question 78 Name one war fought by the United States during the 1900’s.</vt:lpstr>
      <vt:lpstr>Question 79 Who was President during World War I?</vt:lpstr>
      <vt:lpstr>Question 80 Who was President during the Great Depression and World War II?</vt:lpstr>
      <vt:lpstr>Preparing for the Oath:</vt:lpstr>
      <vt:lpstr>Dictation Practice Q36-40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413</cp:revision>
  <dcterms:created xsi:type="dcterms:W3CDTF">2006-08-16T00:00:00Z</dcterms:created>
  <dcterms:modified xsi:type="dcterms:W3CDTF">2019-11-04T19:05:53Z</dcterms:modified>
</cp:coreProperties>
</file>