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5" r:id="rId2"/>
    <p:sldMasterId id="2147483900" r:id="rId3"/>
    <p:sldMasterId id="2147484084" r:id="rId4"/>
    <p:sldMasterId id="2147484146" r:id="rId5"/>
    <p:sldMasterId id="2147484159" r:id="rId6"/>
  </p:sldMasterIdLst>
  <p:notesMasterIdLst>
    <p:notesMasterId r:id="rId31"/>
  </p:notesMasterIdLst>
  <p:sldIdLst>
    <p:sldId id="289" r:id="rId7"/>
    <p:sldId id="625" r:id="rId8"/>
    <p:sldId id="631" r:id="rId9"/>
    <p:sldId id="297" r:id="rId10"/>
    <p:sldId id="617" r:id="rId11"/>
    <p:sldId id="620" r:id="rId12"/>
    <p:sldId id="621" r:id="rId13"/>
    <p:sldId id="622" r:id="rId14"/>
    <p:sldId id="623" r:id="rId15"/>
    <p:sldId id="619" r:id="rId16"/>
    <p:sldId id="618" r:id="rId17"/>
    <p:sldId id="614" r:id="rId18"/>
    <p:sldId id="615" r:id="rId19"/>
    <p:sldId id="616" r:id="rId20"/>
    <p:sldId id="429" r:id="rId21"/>
    <p:sldId id="371" r:id="rId22"/>
    <p:sldId id="626" r:id="rId23"/>
    <p:sldId id="627" r:id="rId24"/>
    <p:sldId id="628" r:id="rId25"/>
    <p:sldId id="629" r:id="rId26"/>
    <p:sldId id="630" r:id="rId27"/>
    <p:sldId id="576" r:id="rId28"/>
    <p:sldId id="479" r:id="rId29"/>
    <p:sldId id="43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03" autoAdjust="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1669-0799-47AB-B755-0543853D651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BAA71-E362-42B2-B12D-8181C94E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B14D7-11B2-40B0-9083-0C8852A92E76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7AF26-4BBF-4AF1-8CDA-1EC48DB07643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0826-18BC-4B77-8D95-C99675017EE8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B14D7-11B2-40B0-9083-0C8852A92E76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B14D7-11B2-40B0-9083-0C8852A92E76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B14D7-11B2-40B0-9083-0C8852A92E76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B14D7-11B2-40B0-9083-0C8852A92E76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B14D7-11B2-40B0-9083-0C8852A92E76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93012-E1C9-4A82-AC58-A0745B709F4F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4E029-19D3-4170-BE2C-AD022ED298A6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E0280-12AF-4D39-9EA9-C3F44910C12A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8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2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3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0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4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8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3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4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6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0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2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5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074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2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3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355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0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09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0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571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2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4F1425-D025-4FB1-9290-03642BA1819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437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8AF3-472C-47F8-97DF-36E1C4E7FB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38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62A7-2ACE-4EA7-86A9-6E41466994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74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B315-D4C7-4B4F-BF05-0FB3BE1099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31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6A5CB-2304-4FDB-BA21-4FC6DA4419D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20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B802-0F94-4CF9-B1FD-FBC0B811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3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7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2702-D5D6-40E8-89CF-CBCABBE43B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1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7F6-342A-4E0E-BDAE-B825502ACB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61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5A28-3656-4C38-A876-65365B6D6A7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38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19A6-721F-4E84-AEF5-40C0F82587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07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12FEA-1000-462E-8858-99D7A822D6D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55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5BA56-4E89-4986-81DD-33C1935133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16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1CA06-4B1C-443B-ACFD-42C59A03F6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31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76918-3856-4F55-BB71-62360A7E1E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71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BDAE0-B621-40D2-A842-C64A835BCA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64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EC2D6-2A0D-4AEE-8072-7CC07CA819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9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863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01757-07E1-4AFA-A0CD-4AE23EE70B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715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95D9F-4DEA-4541-ACC7-30038E269B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29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442FA-B8AB-4561-89C5-CAABEAAAD9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2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0110A-C942-4CEE-AA16-5343504A09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104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B8229-5E88-44E7-92D9-D100B1B926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241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82A1A-0B1E-47B7-AEA3-3194A728F3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58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3EB78C-EB10-4E38-A8DD-9E48FC077C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15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59137A-342B-49EF-8848-7254E9B57A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8672264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4C0AA-DF4F-4275-850C-4F78F5204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5592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29EF9-97C6-43FF-9757-E520C65B9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1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050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A794-3C84-4161-A5F4-B9D109C9B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1158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FDF8-05B6-4CE0-A75E-1CF62C22C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733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EF99-DDF9-48EB-8112-D12BB4200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5524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F5C42-B08F-42D3-9148-515B15A03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186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DDA8C-4FC9-4F6B-AC47-449F4A065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0731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F243-6A76-4029-9E6E-1A0691BC0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1457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9521A-48D9-498C-BEA9-2BBEB6EA4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195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C9B18-089C-4598-929E-84C246E3E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57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7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62" r:id="rId3"/>
    <p:sldLayoutId id="2147483755" r:id="rId4"/>
    <p:sldLayoutId id="2147483756" r:id="rId5"/>
    <p:sldLayoutId id="2147483757" r:id="rId6"/>
    <p:sldLayoutId id="2147483763" r:id="rId7"/>
    <p:sldLayoutId id="2147483758" r:id="rId8"/>
    <p:sldLayoutId id="2147483764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CDF67A6-D9E0-42FA-B417-790623C83239}" type="slidenum">
              <a:rPr lang="en-US" altLang="en-US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13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www.elcivics.com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Civics History and Government Test for Citizenship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8A70132-5169-4D8B-B259-6AA338F8515D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6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24EA18-24AE-4748-A64F-BD6CCF0E6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2705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americanhistory.si.edu/citizenship/index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aceuscitizenship.weebly.com/uploads/1/0/9/0/10907539/citizenship_study_guid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cure-hwcdn.libsyn.com/p/9/c/0/9c0aa0e8155ad233/USCIS-100-handy-qs.pdf?c_id=4332936&amp;expiration=1505761429&amp;hwt=ab4934cb0d51112e31c22cb91ffff35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183563" cy="2514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 smtClean="0"/>
              <a:t>Civics Corner</a:t>
            </a:r>
            <a:endParaRPr lang="en-US" sz="8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183563" cy="4206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C25F1E"/>
                </a:solidFill>
              </a:rPr>
              <a:t>Part 10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166533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50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/>
          <a:stretch>
            <a:fillRect/>
          </a:stretch>
        </p:blipFill>
        <p:spPr bwMode="auto">
          <a:xfrm>
            <a:off x="4799952" y="381000"/>
            <a:ext cx="4344048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4724400"/>
          </a:xfrm>
        </p:spPr>
        <p:txBody>
          <a:bodyPr/>
          <a:lstStyle/>
          <a:p>
            <a:pPr algn="l"/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86</a:t>
            </a: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major event happened on September 11, 2001 in the United States?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457200" y="6064250"/>
            <a:ext cx="8458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Arial" charset="0"/>
              </a:rPr>
              <a:t>Terrorists attacked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23551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676400"/>
          </a:xfrm>
        </p:spPr>
        <p:txBody>
          <a:bodyPr/>
          <a:lstStyle/>
          <a:p>
            <a:pPr algn="l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87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Name </a:t>
            </a:r>
            <a:r>
              <a:rPr lang="en-US" altLang="en-US" sz="4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American Indian tribe in the United States.</a:t>
            </a:r>
          </a:p>
        </p:txBody>
      </p:sp>
      <p:sp>
        <p:nvSpPr>
          <p:cNvPr id="191522" name="Text Box 34"/>
          <p:cNvSpPr txBox="1">
            <a:spLocks noChangeArrowheads="1"/>
          </p:cNvSpPr>
          <p:nvPr/>
        </p:nvSpPr>
        <p:spPr bwMode="auto">
          <a:xfrm>
            <a:off x="533400" y="1752600"/>
            <a:ext cx="2438400" cy="49704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dirty="0" smtClean="0">
                <a:solidFill>
                  <a:srgbClr val="000000"/>
                </a:solidFill>
                <a:latin typeface="Arial" charset="0"/>
              </a:rPr>
              <a:t>Blackfeet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b="1" dirty="0" smtClean="0">
                <a:solidFill>
                  <a:srgbClr val="000000"/>
                </a:solidFill>
                <a:latin typeface="Arial" charset="0"/>
              </a:rPr>
              <a:t>Creek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b="1" dirty="0" smtClean="0">
                <a:solidFill>
                  <a:srgbClr val="000000"/>
                </a:solidFill>
                <a:latin typeface="Arial" charset="0"/>
              </a:rPr>
              <a:t>Cherokee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b="1" dirty="0" smtClean="0">
                <a:solidFill>
                  <a:srgbClr val="000000"/>
                </a:solidFill>
                <a:latin typeface="Arial" charset="0"/>
              </a:rPr>
              <a:t>Pueblo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b="1" dirty="0" smtClean="0">
                <a:solidFill>
                  <a:srgbClr val="000000"/>
                </a:solidFill>
                <a:latin typeface="Arial" charset="0"/>
              </a:rPr>
              <a:t>Apache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b="1" dirty="0" smtClean="0">
                <a:solidFill>
                  <a:srgbClr val="000000"/>
                </a:solidFill>
                <a:latin typeface="Arial" charset="0"/>
              </a:rPr>
              <a:t>Navajo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b="1" dirty="0" smtClean="0">
                <a:solidFill>
                  <a:srgbClr val="000000"/>
                </a:solidFill>
                <a:latin typeface="Arial" charset="0"/>
              </a:rPr>
              <a:t>more</a:t>
            </a:r>
          </a:p>
        </p:txBody>
      </p:sp>
      <p:pic>
        <p:nvPicPr>
          <p:cNvPr id="191523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35242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24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46538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25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26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27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98950"/>
            <a:ext cx="35814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28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3048000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529" name="Line 41"/>
          <p:cNvSpPr>
            <a:spLocks noChangeShapeType="1"/>
          </p:cNvSpPr>
          <p:nvPr/>
        </p:nvSpPr>
        <p:spPr bwMode="auto">
          <a:xfrm>
            <a:off x="2743200" y="20574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1530" name="Line 42"/>
          <p:cNvSpPr>
            <a:spLocks noChangeShapeType="1"/>
          </p:cNvSpPr>
          <p:nvPr/>
        </p:nvSpPr>
        <p:spPr bwMode="auto">
          <a:xfrm>
            <a:off x="2743200" y="3581400"/>
            <a:ext cx="403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1531" name="Line 43"/>
          <p:cNvSpPr>
            <a:spLocks noChangeShapeType="1"/>
          </p:cNvSpPr>
          <p:nvPr/>
        </p:nvSpPr>
        <p:spPr bwMode="auto">
          <a:xfrm>
            <a:off x="2209800" y="4343400"/>
            <a:ext cx="1066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1532" name="Line 44"/>
          <p:cNvSpPr>
            <a:spLocks noChangeShapeType="1"/>
          </p:cNvSpPr>
          <p:nvPr/>
        </p:nvSpPr>
        <p:spPr bwMode="auto">
          <a:xfrm>
            <a:off x="2209800" y="5791200"/>
            <a:ext cx="403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9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9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9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9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91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91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1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91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9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1750"/>
                            </p:stCondLst>
                            <p:childTnLst>
                              <p:par>
                                <p:cTn id="3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91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91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9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1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1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2750"/>
                            </p:stCondLst>
                            <p:childTnLst>
                              <p:par>
                                <p:cTn id="5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91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91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9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19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6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91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91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22" grpId="0" build="p"/>
      <p:bldP spid="191529" grpId="0" animBg="1"/>
      <p:bldP spid="191530" grpId="0" animBg="1"/>
      <p:bldP spid="191531" grpId="0" animBg="1"/>
      <p:bldP spid="1915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24100"/>
            <a:ext cx="5943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2286000"/>
          </a:xfrm>
        </p:spPr>
        <p:txBody>
          <a:bodyPr/>
          <a:lstStyle/>
          <a:p>
            <a:pPr algn="l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88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Name one of the two longest rivers in the United States.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6248400" y="2667000"/>
            <a:ext cx="2667000" cy="25638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Arial" charset="0"/>
              </a:rPr>
              <a:t>Mississippi River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Arial" charset="0"/>
              </a:rPr>
              <a:t>Missouri River</a:t>
            </a:r>
          </a:p>
        </p:txBody>
      </p:sp>
    </p:spTree>
    <p:extLst>
      <p:ext uri="{BB962C8B-B14F-4D97-AF65-F5344CB8AC3E}">
        <p14:creationId xmlns:p14="http://schemas.microsoft.com/office/powerpoint/2010/main" val="4393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5532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1600200"/>
          </a:xfrm>
        </p:spPr>
        <p:txBody>
          <a:bodyPr/>
          <a:lstStyle/>
          <a:p>
            <a:pPr algn="l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89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ocean is on the West Coast of the United States?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1676400" y="6216650"/>
            <a:ext cx="5943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Arial" charset="0"/>
              </a:rPr>
              <a:t>Pacific Ocean</a:t>
            </a:r>
          </a:p>
        </p:txBody>
      </p:sp>
    </p:spTree>
    <p:extLst>
      <p:ext uri="{BB962C8B-B14F-4D97-AF65-F5344CB8AC3E}">
        <p14:creationId xmlns:p14="http://schemas.microsoft.com/office/powerpoint/2010/main" val="410349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4025"/>
            <a:ext cx="7620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676400"/>
          </a:xfrm>
        </p:spPr>
        <p:txBody>
          <a:bodyPr/>
          <a:lstStyle/>
          <a:p>
            <a:pPr algn="l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90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ocean is on the East coast of the United States?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1676400" y="6140450"/>
            <a:ext cx="5943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Arial" charset="0"/>
              </a:rPr>
              <a:t>Atlantic Ocean</a:t>
            </a:r>
          </a:p>
        </p:txBody>
      </p:sp>
    </p:spTree>
    <p:extLst>
      <p:ext uri="{BB962C8B-B14F-4D97-AF65-F5344CB8AC3E}">
        <p14:creationId xmlns:p14="http://schemas.microsoft.com/office/powerpoint/2010/main" val="4925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78184"/>
            <a:ext cx="8183880" cy="1051560"/>
          </a:xfrm>
        </p:spPr>
        <p:txBody>
          <a:bodyPr/>
          <a:lstStyle/>
          <a:p>
            <a:r>
              <a:rPr lang="en-US" dirty="0">
                <a:effectLst/>
                <a:hlinkClick r:id="rId2"/>
              </a:rPr>
              <a:t>Preparing for the Oath</a:t>
            </a:r>
            <a:r>
              <a:rPr lang="en-US" dirty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Voting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29325" cy="4006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Reading &amp; Writing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14" y="381000"/>
            <a:ext cx="8123446" cy="5565648"/>
          </a:xfrm>
        </p:spPr>
        <p:txBody>
          <a:bodyPr/>
          <a:lstStyle/>
          <a:p>
            <a:r>
              <a:rPr lang="en-US" dirty="0" smtClean="0"/>
              <a:t>Write down the sentences that I dictate.</a:t>
            </a:r>
            <a:endParaRPr lang="en-US" dirty="0"/>
          </a:p>
          <a:p>
            <a:endParaRPr lang="en-US" dirty="0" smtClean="0">
              <a:hlinkClick r:id="rId3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96301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marL="457200" lvl="1" indent="0">
              <a:buNone/>
            </a:pPr>
            <a:r>
              <a:rPr lang="en-US" sz="4400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What is one right that is only for US citizens?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One right that is only for US citizens is to vote in a federal election.</a:t>
            </a: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41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26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one right in the Bill of Rights?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Freedom of speech is one right in the Bill of Rights.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42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0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President is on the five-dollar bill?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President Lincoln is on the five-dollar bill.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43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2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/>
              <a:t>Saturday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648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December 21 &amp; 28</a:t>
            </a:r>
          </a:p>
          <a:p>
            <a:pPr marL="457200" indent="-457200"/>
            <a:r>
              <a:rPr lang="en-US" sz="3600" dirty="0" smtClean="0"/>
              <a:t>January 4</a:t>
            </a:r>
          </a:p>
          <a:p>
            <a:pPr marL="457200" indent="-457200"/>
            <a:r>
              <a:rPr lang="en-US" sz="3600" smtClean="0"/>
              <a:t>February </a:t>
            </a:r>
            <a:r>
              <a:rPr lang="en-US" sz="3600" smtClean="0"/>
              <a:t>8 &amp; 22</a:t>
            </a:r>
            <a:endParaRPr lang="en-US" sz="3600" dirty="0"/>
          </a:p>
          <a:p>
            <a:pPr marL="457200" indent="-457200"/>
            <a:r>
              <a:rPr lang="en-US" sz="3600" dirty="0"/>
              <a:t>April </a:t>
            </a:r>
            <a:r>
              <a:rPr lang="en-US" sz="3600" dirty="0" smtClean="0"/>
              <a:t>4 &amp; 11</a:t>
            </a:r>
            <a:endParaRPr lang="en-US" sz="3600" dirty="0"/>
          </a:p>
          <a:p>
            <a:pPr marL="457200" indent="-457200"/>
            <a:r>
              <a:rPr lang="en-US" sz="3600" dirty="0"/>
              <a:t>May </a:t>
            </a:r>
            <a:r>
              <a:rPr lang="en-US" sz="3600" dirty="0" smtClean="0"/>
              <a:t>23</a:t>
            </a:r>
            <a:endParaRPr lang="en-US" sz="3600" dirty="0"/>
          </a:p>
          <a:p>
            <a:pPr marL="457200" indent="-457200"/>
            <a:r>
              <a:rPr lang="en-US" sz="3600" dirty="0"/>
              <a:t>Last class = </a:t>
            </a:r>
            <a:r>
              <a:rPr lang="en-US" sz="3600" dirty="0" smtClean="0"/>
              <a:t>May 30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026" name="Picture 2" descr="https://www.lvshaolin.com/wp-content/uploads/2016/11/No-Clas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11" y="555207"/>
            <a:ext cx="2979064" cy="2619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was the first US capital?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New York City was the first capital.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44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65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President is on the one-dollar bill?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President Washington is on the one-dollar bill.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45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84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82000" cy="1143000"/>
          </a:xfrm>
        </p:spPr>
        <p:txBody>
          <a:bodyPr/>
          <a:lstStyle/>
          <a:p>
            <a:r>
              <a:rPr lang="en-US" altLang="en-US" b="1" dirty="0" smtClean="0"/>
              <a:t>Dictation Review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381000" y="19812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One </a:t>
            </a:r>
            <a:r>
              <a:rPr lang="en-US" sz="3200" dirty="0"/>
              <a:t>right that is only for US citizens is to vote in a federal election.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Freedom </a:t>
            </a:r>
            <a:r>
              <a:rPr lang="en-US" sz="3200" dirty="0"/>
              <a:t>of speech is one right in the Bill of Rights.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President </a:t>
            </a:r>
            <a:r>
              <a:rPr lang="en-US" sz="3200" dirty="0"/>
              <a:t>Lincoln is on the five-dollar bill.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New </a:t>
            </a:r>
            <a:r>
              <a:rPr lang="en-US" sz="3200" dirty="0"/>
              <a:t>York City was the first capital.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President </a:t>
            </a:r>
            <a:r>
              <a:rPr lang="en-US" sz="3200" dirty="0"/>
              <a:t>Washington is on the one-dollar bill.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006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486400"/>
            <a:ext cx="8183880" cy="1051560"/>
          </a:xfrm>
        </p:spPr>
        <p:txBody>
          <a:bodyPr/>
          <a:lstStyle/>
          <a:p>
            <a:r>
              <a:rPr lang="en-GB" dirty="0" smtClean="0"/>
              <a:t>More 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 smtClean="0"/>
              <a:t>On my desk:</a:t>
            </a:r>
          </a:p>
          <a:p>
            <a:endParaRPr lang="en-GB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Did everyone sign in???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Does anyone have an interview date soon?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fill in the Interview Date sheet.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email me your results after you’ve had your interview: </a:t>
            </a:r>
            <a:r>
              <a:rPr lang="en-GB" b="1" dirty="0"/>
              <a:t>amclin@cuhsd.org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7848996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70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Take a Break!! 10 minutes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46" y="530225"/>
            <a:ext cx="687074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 smtClean="0"/>
              <a:t>New Class Semester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4648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January 25: Final class of semester 1.</a:t>
            </a:r>
          </a:p>
          <a:p>
            <a:pPr marL="457200" indent="-457200"/>
            <a:r>
              <a:rPr lang="en-US" sz="3600" dirty="0" smtClean="0"/>
              <a:t>February 1: Start of semester 2 (for </a:t>
            </a:r>
            <a:r>
              <a:rPr lang="en-US" sz="3600" b="1" dirty="0" smtClean="0"/>
              <a:t>new students only</a:t>
            </a:r>
            <a:r>
              <a:rPr lang="en-US" sz="3600" dirty="0" smtClean="0"/>
              <a:t>)</a:t>
            </a:r>
            <a:endParaRPr lang="en-US" sz="3600" dirty="0"/>
          </a:p>
          <a:p>
            <a:pPr marL="457200" indent="-457200"/>
            <a:r>
              <a:rPr lang="en-US" sz="3600" dirty="0"/>
              <a:t>February 8: No class</a:t>
            </a:r>
          </a:p>
          <a:p>
            <a:pPr marL="457200" indent="-457200"/>
            <a:r>
              <a:rPr lang="en-US" sz="3600"/>
              <a:t>Feb 15: Semester 2 for returning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5410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Last Week’s </a:t>
            </a:r>
            <a:r>
              <a:rPr lang="en-US" smtClean="0"/>
              <a:t>Civics 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5400" dirty="0" smtClean="0"/>
              <a:t>Q81 – 90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85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3247"/>
            <a:ext cx="6248400" cy="4162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4724400"/>
          </a:xfrm>
        </p:spPr>
        <p:txBody>
          <a:bodyPr/>
          <a:lstStyle/>
          <a:p>
            <a:pPr algn="l"/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81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Who did the United States fight in World War 2?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457200" y="6064250"/>
            <a:ext cx="8458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Arial" charset="0"/>
              </a:rPr>
              <a:t>Japan, Germany &amp; Italy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9530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0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4724400"/>
          </a:xfrm>
        </p:spPr>
        <p:txBody>
          <a:bodyPr/>
          <a:lstStyle/>
          <a:p>
            <a:pPr algn="l"/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82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Before he was President, Eisenhower was a general. What war was he in?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457200" y="6064250"/>
            <a:ext cx="8458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Arial" charset="0"/>
              </a:rPr>
              <a:t>World War 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399"/>
            <a:ext cx="3962400" cy="5005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9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905000"/>
          </a:xfrm>
        </p:spPr>
        <p:txBody>
          <a:bodyPr/>
          <a:lstStyle/>
          <a:p>
            <a:pPr algn="l"/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83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During the Cold War, what was the main concern of the US?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743200" y="6027951"/>
            <a:ext cx="3886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Arial" charset="0"/>
              </a:rPr>
              <a:t>Communism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28" y="1828800"/>
            <a:ext cx="6248400" cy="376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9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4724400"/>
          </a:xfrm>
        </p:spPr>
        <p:txBody>
          <a:bodyPr/>
          <a:lstStyle/>
          <a:p>
            <a:pPr algn="l"/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84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movement tried to end racial discrimination?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457200" y="6064250"/>
            <a:ext cx="8458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Arial" charset="0"/>
              </a:rPr>
              <a:t>The Civil Rights Movement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53" y="457200"/>
            <a:ext cx="4323747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9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4724400"/>
          </a:xfrm>
        </p:spPr>
        <p:txBody>
          <a:bodyPr/>
          <a:lstStyle/>
          <a:p>
            <a:pPr algn="l"/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85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did Martin Luther King Jr do?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457200" y="6064250"/>
            <a:ext cx="8458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Arial" charset="0"/>
              </a:rPr>
              <a:t>Fought for Civil Rights.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409364" cy="4584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9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3432</TotalTime>
  <Words>422</Words>
  <Application>Microsoft Office PowerPoint</Application>
  <PresentationFormat>On-screen Show (4:3)</PresentationFormat>
  <Paragraphs>111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Impact</vt:lpstr>
      <vt:lpstr>Times New Roman</vt:lpstr>
      <vt:lpstr>Verdana</vt:lpstr>
      <vt:lpstr>Wingdings</vt:lpstr>
      <vt:lpstr>Wingdings 2</vt:lpstr>
      <vt:lpstr>Aspect</vt:lpstr>
      <vt:lpstr>1_Aspect</vt:lpstr>
      <vt:lpstr>2_Aspect</vt:lpstr>
      <vt:lpstr>Project Overview</vt:lpstr>
      <vt:lpstr>1_Default Design</vt:lpstr>
      <vt:lpstr>1_Project Overview</vt:lpstr>
      <vt:lpstr>Civics Corner</vt:lpstr>
      <vt:lpstr>Saturday Closures</vt:lpstr>
      <vt:lpstr>New Class Semester 2</vt:lpstr>
      <vt:lpstr>Review of Last Week’s Civics Qs</vt:lpstr>
      <vt:lpstr>Question 81 Who did the United States fight in World War 2?</vt:lpstr>
      <vt:lpstr>Question 82 Before he was President, Eisenhower was a general. What war was he in?</vt:lpstr>
      <vt:lpstr>Question 83 During the Cold War, what was the main concern of the US?</vt:lpstr>
      <vt:lpstr>Question 84 What movement tried to end racial discrimination?</vt:lpstr>
      <vt:lpstr>Question 85 What did Martin Luther King Jr do?</vt:lpstr>
      <vt:lpstr>Question 86 What major event happened on September 11, 2001 in the United States?</vt:lpstr>
      <vt:lpstr>Question 87 Name one American Indian tribe in the United States.</vt:lpstr>
      <vt:lpstr>Question 88 Name one of the two longest rivers in the United States.</vt:lpstr>
      <vt:lpstr>Question 89 What ocean is on the West Coast of the United States?</vt:lpstr>
      <vt:lpstr>Question 90 What ocean is on the East coast of the United States?</vt:lpstr>
      <vt:lpstr>Preparing for the Oath:</vt:lpstr>
      <vt:lpstr>Reading &amp; Writing Practice</vt:lpstr>
      <vt:lpstr>Read.</vt:lpstr>
      <vt:lpstr>Read.</vt:lpstr>
      <vt:lpstr>Read.</vt:lpstr>
      <vt:lpstr>Read.</vt:lpstr>
      <vt:lpstr>Read.</vt:lpstr>
      <vt:lpstr>Dictation Review</vt:lpstr>
      <vt:lpstr>More Admin</vt:lpstr>
      <vt:lpstr>Take a Break!! 10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Rules?</dc:title>
  <dc:creator>Alison</dc:creator>
  <cp:lastModifiedBy>alison McLin</cp:lastModifiedBy>
  <cp:revision>429</cp:revision>
  <dcterms:created xsi:type="dcterms:W3CDTF">2006-08-16T00:00:00Z</dcterms:created>
  <dcterms:modified xsi:type="dcterms:W3CDTF">2019-12-05T22:14:21Z</dcterms:modified>
</cp:coreProperties>
</file>