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3912" r:id="rId4"/>
    <p:sldMasterId id="2147483924" r:id="rId5"/>
  </p:sldMasterIdLst>
  <p:notesMasterIdLst>
    <p:notesMasterId r:id="rId21"/>
  </p:notesMasterIdLst>
  <p:sldIdLst>
    <p:sldId id="289" r:id="rId6"/>
    <p:sldId id="640" r:id="rId7"/>
    <p:sldId id="641" r:id="rId8"/>
    <p:sldId id="642" r:id="rId9"/>
    <p:sldId id="429" r:id="rId10"/>
    <p:sldId id="297" r:id="rId11"/>
    <p:sldId id="371" r:id="rId12"/>
    <p:sldId id="635" r:id="rId13"/>
    <p:sldId id="636" r:id="rId14"/>
    <p:sldId id="637" r:id="rId15"/>
    <p:sldId id="638" r:id="rId16"/>
    <p:sldId id="639" r:id="rId17"/>
    <p:sldId id="631" r:id="rId18"/>
    <p:sldId id="479" r:id="rId19"/>
    <p:sldId id="43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country is south of the United States?</a:t>
            </a:r>
          </a:p>
          <a:p>
            <a:r>
              <a:rPr lang="en-US" baseline="0" dirty="0" smtClean="0"/>
              <a:t>Mexico is south of the United States.</a:t>
            </a:r>
          </a:p>
          <a:p>
            <a:r>
              <a:rPr lang="en-US" baseline="0" dirty="0" smtClean="0"/>
              <a:t>Who is on the dollar bill?</a:t>
            </a:r>
          </a:p>
          <a:p>
            <a:r>
              <a:rPr lang="en-US" baseline="0" dirty="0" smtClean="0"/>
              <a:t>Washington is on the dollar bill.</a:t>
            </a:r>
          </a:p>
          <a:p>
            <a:r>
              <a:rPr lang="en-US" baseline="0" dirty="0" smtClean="0"/>
              <a:t>Who was President during the Civil War?</a:t>
            </a:r>
          </a:p>
          <a:p>
            <a:r>
              <a:rPr lang="en-US" baseline="0" dirty="0" smtClean="0"/>
              <a:t>Lincoln was President during the Civil War.</a:t>
            </a:r>
          </a:p>
          <a:p>
            <a:r>
              <a:rPr lang="en-US" baseline="0" dirty="0" smtClean="0"/>
              <a:t>Where does Congress meet?</a:t>
            </a:r>
          </a:p>
          <a:p>
            <a:r>
              <a:rPr lang="en-US" baseline="0" dirty="0" smtClean="0"/>
              <a:t>Congress meets in the United States Capitol.</a:t>
            </a:r>
          </a:p>
          <a:p>
            <a:r>
              <a:rPr lang="en-US" baseline="0" dirty="0" smtClean="0"/>
              <a:t>How many Senators are there in Congress?</a:t>
            </a:r>
          </a:p>
          <a:p>
            <a:r>
              <a:rPr lang="en-US" baseline="0" dirty="0" smtClean="0"/>
              <a:t>There are 100 Senators in Congress.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B0826-18BC-4B77-8D95-C99675017EE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785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36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93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2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05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0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98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54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54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94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87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002F5E"/>
            </a:gs>
            <a:gs pos="5000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FF160-8FC4-4C8C-A761-307D3520C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836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C3272-F1AB-46DD-90D2-9747C3E80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455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C71D2C-427F-4893-B256-6AF0C3424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440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1F45E-8A9B-43E3-B241-6372C140A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935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76BAF-ECB7-4BFF-B047-051F63FF8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04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C3AA1-8106-4464-B029-332A01696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382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D001A-3333-437F-86DA-95434A1F7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0143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4556E-9DE6-41B9-8C7A-849131423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600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BE627-7C79-440A-8CE1-65FE949F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359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56E18-E27A-4972-B39F-65F4901BD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37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31F81-D6CB-49D9-95D2-85DE69BE72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11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12/16/2019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3242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6B04C4-7749-4A04-95A9-FCA219E2C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6614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Civics Corner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25F1E"/>
                </a:solidFill>
              </a:rPr>
              <a:t>Part 14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Read.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12954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Who was President during the Civil War?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85800" y="4191000"/>
            <a:ext cx="8153400" cy="1676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Lincoln was President during the Civil War.</a:t>
            </a:r>
          </a:p>
        </p:txBody>
      </p:sp>
      <p:sp>
        <p:nvSpPr>
          <p:cNvPr id="6152" name="WordArt 10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09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6804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nimBg="1"/>
      <p:bldP spid="54276" grpId="0"/>
      <p:bldP spid="5427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Read.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76400"/>
            <a:ext cx="8077200" cy="129540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Where does Congress meet?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914400" y="4114800"/>
            <a:ext cx="7848600" cy="1676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Congress meets in the United States Capitol.</a:t>
            </a:r>
          </a:p>
        </p:txBody>
      </p:sp>
      <p:sp>
        <p:nvSpPr>
          <p:cNvPr id="34823" name="WordArt 10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09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38372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nimBg="1"/>
      <p:bldP spid="54276" grpId="0"/>
      <p:bldP spid="5427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Read.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1447800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Senators are there in Congress?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4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81000" y="4419600"/>
            <a:ext cx="8534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lang="en-US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rPr>
              <a:t>There are 100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Senators in Congress.</a:t>
            </a:r>
          </a:p>
        </p:txBody>
      </p:sp>
      <p:sp>
        <p:nvSpPr>
          <p:cNvPr id="7176" name="WordArt 10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09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7218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nimBg="1"/>
      <p:bldP spid="57348" grpId="0"/>
      <p:bldP spid="5734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altLang="en-US" sz="5400" b="1" dirty="0"/>
              <a:t>Review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09728" y="1752600"/>
            <a:ext cx="8958072" cy="4495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Mexico is south of the United States</a:t>
            </a:r>
            <a:r>
              <a:rPr lang="en-US" dirty="0" smtClean="0"/>
              <a:t>.</a:t>
            </a:r>
          </a:p>
          <a:p>
            <a:r>
              <a:rPr lang="en-US" dirty="0"/>
              <a:t>Washington is on the dollar bill</a:t>
            </a:r>
            <a:r>
              <a:rPr lang="en-US" dirty="0" smtClean="0"/>
              <a:t>.</a:t>
            </a:r>
          </a:p>
          <a:p>
            <a:r>
              <a:rPr lang="en-US" dirty="0"/>
              <a:t>Lincoln was President during the Civil War</a:t>
            </a:r>
            <a:r>
              <a:rPr lang="en-US" dirty="0" smtClean="0"/>
              <a:t>.</a:t>
            </a:r>
          </a:p>
          <a:p>
            <a:r>
              <a:rPr lang="en-US" dirty="0"/>
              <a:t>Congress meets in the United States Capitol</a:t>
            </a:r>
            <a:r>
              <a:rPr lang="en-US" dirty="0" smtClean="0"/>
              <a:t>.</a:t>
            </a:r>
          </a:p>
          <a:p>
            <a:r>
              <a:rPr lang="en-US" dirty="0"/>
              <a:t>There are 100 Senators in Congress.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On my desk:</a:t>
            </a:r>
          </a:p>
          <a:p>
            <a:endParaRPr lang="en-GB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Did everyone sign in???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Does anyone have an interview date soon?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Take a Break!! 10 minutes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February 8 &amp; 22</a:t>
            </a:r>
            <a:endParaRPr lang="en-US" sz="3600" dirty="0"/>
          </a:p>
          <a:p>
            <a:pPr marL="457200" indent="-457200"/>
            <a:r>
              <a:rPr lang="en-US" sz="3600" dirty="0"/>
              <a:t>April </a:t>
            </a:r>
            <a:r>
              <a:rPr lang="en-US" sz="3600" dirty="0" smtClean="0"/>
              <a:t>4 &amp; 11</a:t>
            </a:r>
            <a:endParaRPr lang="en-US" sz="3600" dirty="0"/>
          </a:p>
          <a:p>
            <a:pPr marL="457200" indent="-457200"/>
            <a:r>
              <a:rPr lang="en-US" sz="3600" dirty="0"/>
              <a:t>May </a:t>
            </a:r>
            <a:r>
              <a:rPr lang="en-US" sz="3600" dirty="0" smtClean="0"/>
              <a:t>23</a:t>
            </a:r>
            <a:endParaRPr lang="en-US" sz="3600" dirty="0"/>
          </a:p>
          <a:p>
            <a:pPr marL="457200" indent="-457200"/>
            <a:r>
              <a:rPr lang="en-US" sz="3600" dirty="0"/>
              <a:t>Last class = </a:t>
            </a:r>
            <a:r>
              <a:rPr lang="en-US" sz="3600" dirty="0" smtClean="0"/>
              <a:t>May 30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39" y="555207"/>
            <a:ext cx="2748435" cy="24165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 smtClean="0"/>
              <a:t>New Class Semester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8388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January 25: Final class of semester 1.</a:t>
            </a:r>
          </a:p>
          <a:p>
            <a:pPr marL="457200" indent="-457200"/>
            <a:r>
              <a:rPr lang="en-US" sz="3600" dirty="0" smtClean="0"/>
              <a:t>February 1: Start of semester 2 (for </a:t>
            </a:r>
            <a:r>
              <a:rPr lang="en-US" sz="3600" b="1" dirty="0" smtClean="0"/>
              <a:t>new students only</a:t>
            </a:r>
            <a:r>
              <a:rPr lang="en-US" sz="3600" dirty="0" smtClean="0"/>
              <a:t>)</a:t>
            </a:r>
            <a:endParaRPr lang="en-US" sz="3600" dirty="0"/>
          </a:p>
          <a:p>
            <a:pPr marL="457200" indent="-457200"/>
            <a:r>
              <a:rPr lang="en-US" sz="3600" dirty="0" smtClean="0"/>
              <a:t>February 8: No class</a:t>
            </a:r>
          </a:p>
          <a:p>
            <a:pPr marL="457200" indent="-457200"/>
            <a:r>
              <a:rPr lang="en-US" sz="3600" dirty="0" smtClean="0"/>
              <a:t>Feb 15: Semester 2 for returning students.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Civics 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/>
              <a:t>Flashcards!!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3246"/>
            <a:ext cx="3640675" cy="2425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61373"/>
            <a:ext cx="3273091" cy="272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5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Growing Nation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/>
              <a:t>Civics 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/>
              <a:t>Flashcards!!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3246"/>
            <a:ext cx="3640675" cy="2425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61373"/>
            <a:ext cx="3273091" cy="272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No Dictation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/>
              <a:t>Reading and Writing Sentences Info Sheet</a:t>
            </a:r>
          </a:p>
          <a:p>
            <a:endParaRPr lang="en-US" dirty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Read the question.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10600" cy="1219200"/>
          </a:xfrm>
          <a:solidFill>
            <a:schemeClr val="bg2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country is south of the United States?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58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Listen and write the answer that your teacher dictates.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52400" y="4876800"/>
            <a:ext cx="86868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Mexico is south of the United States.</a:t>
            </a:r>
          </a:p>
        </p:txBody>
      </p:sp>
      <p:sp>
        <p:nvSpPr>
          <p:cNvPr id="4102" name="WordArt 10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09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40156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 animBg="1"/>
      <p:bldP spid="5128" grpId="0"/>
      <p:bldP spid="512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Read.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839200" cy="15240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Who is on the dollar bill?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143000" y="28956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28600" y="5105400"/>
            <a:ext cx="8763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Washington is on the dollar bill.</a:t>
            </a:r>
          </a:p>
        </p:txBody>
      </p:sp>
      <p:sp>
        <p:nvSpPr>
          <p:cNvPr id="5128" name="WordArt 10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096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5003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nimBg="1"/>
      <p:bldP spid="55300" grpId="0"/>
      <p:bldP spid="55301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3374</TotalTime>
  <Words>356</Words>
  <Application>Microsoft Office PowerPoint</Application>
  <PresentationFormat>On-screen Show (4:3)</PresentationFormat>
  <Paragraphs>71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1_Project Overview</vt:lpstr>
      <vt:lpstr>Project Overview</vt:lpstr>
      <vt:lpstr>Civics Corner</vt:lpstr>
      <vt:lpstr>Saturday Closures</vt:lpstr>
      <vt:lpstr>New Class Semester 2</vt:lpstr>
      <vt:lpstr>Civics Qs</vt:lpstr>
      <vt:lpstr>Preparing for the Oath:</vt:lpstr>
      <vt:lpstr>Civics Qs</vt:lpstr>
      <vt:lpstr>No Dictation Practice</vt:lpstr>
      <vt:lpstr>Read the question.</vt:lpstr>
      <vt:lpstr>Read.</vt:lpstr>
      <vt:lpstr>Read.</vt:lpstr>
      <vt:lpstr>Read.</vt:lpstr>
      <vt:lpstr>Read.</vt:lpstr>
      <vt:lpstr>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421</cp:revision>
  <dcterms:created xsi:type="dcterms:W3CDTF">2006-08-16T00:00:00Z</dcterms:created>
  <dcterms:modified xsi:type="dcterms:W3CDTF">2019-12-16T17:18:15Z</dcterms:modified>
</cp:coreProperties>
</file>