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291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F20"/>
    <a:srgbClr val="FF6600"/>
    <a:srgbClr val="FF0000"/>
    <a:srgbClr val="E69748"/>
    <a:srgbClr val="2C8C2C"/>
    <a:srgbClr val="58A20E"/>
    <a:srgbClr val="1A560A"/>
    <a:srgbClr val="809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946589-6657-4930-8CE3-F4A1A3BECD8E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B9DAD5-5E0B-4D9B-8742-897B4B18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4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BE75-133D-41C5-8DAC-18E896E37DB9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ECD3-9433-4714-B7AA-82B5009B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BA1B-9323-4A0E-9A41-2A68B35D77B2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F97B-BC83-4F0C-874F-274BD20C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0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D6B7-8641-4A74-BAF3-B87827F81450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44CB-9098-41A8-BEC1-6D60DDB2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EE13-0CEE-4FA1-A047-675EF52F3FB5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B5CA-A7BC-411A-97F6-9514968BE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E6AC-033A-4756-8892-2FBCA5A7F035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C714-29A5-4883-969E-EBAEA83E4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E323-7A6B-4868-829C-C67817E98C54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AD89-781F-4C08-A6D2-03301F34E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A58F-CEE5-44E7-8A74-74A1FC0FA680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0E84-49A3-4816-9F17-702EB3145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FE8F-2D8C-41C0-8FB9-8249518893F0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87F0-676D-4918-9EE2-492F7157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5F70-AFBF-423F-B9E5-1B9D49A8FCD2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8B98-2605-4780-8B50-155F1F41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77D8-51F1-4DEA-A582-897E1265AD99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E54E-E966-4560-93CA-AAE7F71E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D98B-3239-4E1B-AFCE-C491C72DC677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0116-33BE-453A-9C05-7BD1D13B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6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1F0400-6DBC-404D-A8CB-8FD74B847F13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CA9478-DB63-4782-9930-15D799238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uscitizenshipsupport.com/us-citizenship-test-commands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247" y="152400"/>
            <a:ext cx="8839200" cy="449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Interview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  <a:endParaRPr lang="en-US" sz="88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5105400"/>
            <a:ext cx="84582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3000" y="38862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During the interview, you might hear commands. </a:t>
            </a:r>
            <a:r>
              <a:rPr lang="en-US" sz="24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Here are some </a:t>
            </a:r>
            <a:r>
              <a:rPr lang="en-US" sz="2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sample commands for </a:t>
            </a:r>
            <a:r>
              <a:rPr lang="en-US" sz="24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you.</a:t>
            </a:r>
            <a:endParaRPr lang="en-US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8001000" y="5867400"/>
            <a:ext cx="838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Sign your name here.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572544"/>
            <a:ext cx="3571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wait here.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2591594"/>
            <a:ext cx="3533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remain standing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533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524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6700"/>
            <a:ext cx="3571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05275"/>
            <a:ext cx="3543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wait here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533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42902"/>
            <a:ext cx="35242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0370"/>
            <a:ext cx="3571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138945"/>
            <a:ext cx="3571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47725" y="1219200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Read this sentence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5337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31" y="1066800"/>
            <a:ext cx="3543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6700"/>
            <a:ext cx="3562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052887"/>
            <a:ext cx="3600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62000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Write this sentence here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1907"/>
            <a:ext cx="3581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0009"/>
            <a:ext cx="3629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076700"/>
            <a:ext cx="3571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76" y="4114800"/>
            <a:ext cx="3562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962525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hand me your passport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1432"/>
            <a:ext cx="3552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1432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6700"/>
            <a:ext cx="35909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0" y="4074374"/>
            <a:ext cx="3552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876800" y="12096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be seated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7145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2382"/>
            <a:ext cx="35623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060751"/>
            <a:ext cx="3619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609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919993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print your name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7620"/>
            <a:ext cx="3562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304"/>
            <a:ext cx="3571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85560"/>
            <a:ext cx="3581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22" y="4085560"/>
            <a:ext cx="35909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842024" y="1153633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Sign your name here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2857"/>
            <a:ext cx="35909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1907"/>
            <a:ext cx="3571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4076700"/>
            <a:ext cx="3562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96193"/>
            <a:ext cx="3590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833160" y="1143000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</a:t>
            </a:r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be seated</a:t>
            </a:r>
            <a:r>
              <a:rPr lang="en-US" sz="36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.</a:t>
            </a:r>
            <a:endParaRPr lang="en-US" sz="36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2572544"/>
            <a:ext cx="360997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follow me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2382"/>
            <a:ext cx="3552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2382"/>
            <a:ext cx="3609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4113914"/>
            <a:ext cx="3552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113914"/>
            <a:ext cx="3571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47725" y="116603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Raise your right hand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7145"/>
            <a:ext cx="354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4551"/>
            <a:ext cx="3590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2935"/>
            <a:ext cx="354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191000"/>
            <a:ext cx="3543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62000" y="1143000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Now You Try!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51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590800"/>
            <a:ext cx="15239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wait </a:t>
            </a:r>
          </a:p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9168" y="2609003"/>
            <a:ext cx="15239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be seated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7469" y="2590799"/>
            <a:ext cx="15239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follow 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44633" y="2609002"/>
            <a:ext cx="15239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Please remain standing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78502" y="2578223"/>
            <a:ext cx="15239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Raise your right hand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830" y="4221130"/>
            <a:ext cx="15239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Please hand me your passport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8534" y="4191460"/>
            <a:ext cx="15239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Read this sentence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44432" y="4170193"/>
            <a:ext cx="15239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Write this sentence here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3367" y="4172450"/>
            <a:ext cx="15239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Please print your name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46602" y="4180825"/>
            <a:ext cx="15239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Sign your name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70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hand me your passport. 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67781"/>
            <a:ext cx="3581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Read this sentence. 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567781"/>
            <a:ext cx="35623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follow me.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7" y="2572544"/>
            <a:ext cx="355282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print your name.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572544"/>
            <a:ext cx="357187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Write this sentence here. </a:t>
            </a:r>
          </a:p>
          <a:p>
            <a:endParaRPr lang="en-US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567781"/>
            <a:ext cx="35623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Raise your right hand.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577306"/>
            <a:ext cx="354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remain standing. 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548731"/>
            <a:ext cx="3571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191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Please remain standing</vt:lpstr>
      <vt:lpstr>Please wait here</vt:lpstr>
      <vt:lpstr>Read this sentence</vt:lpstr>
      <vt:lpstr>Write this sentence here</vt:lpstr>
      <vt:lpstr>Please hand me your passport</vt:lpstr>
      <vt:lpstr>Please be seated</vt:lpstr>
      <vt:lpstr>Please print your name</vt:lpstr>
      <vt:lpstr>Sign your name here</vt:lpstr>
      <vt:lpstr>Please follow me</vt:lpstr>
      <vt:lpstr>Raise your right hand</vt:lpstr>
      <vt:lpstr>Now You Try!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of Government</dc:title>
  <dc:creator>sf6</dc:creator>
  <cp:lastModifiedBy>alison_mclin</cp:lastModifiedBy>
  <cp:revision>136</cp:revision>
  <dcterms:created xsi:type="dcterms:W3CDTF">2010-10-01T16:59:32Z</dcterms:created>
  <dcterms:modified xsi:type="dcterms:W3CDTF">2018-01-20T20:47:52Z</dcterms:modified>
</cp:coreProperties>
</file>