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9" r:id="rId2"/>
    <p:sldId id="271" r:id="rId3"/>
    <p:sldId id="262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  <p14:sldId id="271"/>
            <p14:sldId id="262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95" d="100"/>
          <a:sy n="95" d="100"/>
        </p:scale>
        <p:origin x="-432" y="-10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FA2E9-C09F-40A2-8C03-DD1E8A9F9D98}" type="doc">
      <dgm:prSet loTypeId="urn:microsoft.com/office/officeart/2005/8/layout/radial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F949DE-E8F6-4A17-9D87-C2C92E9A1C1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Happy</a:t>
          </a:r>
          <a:endParaRPr lang="en-US" b="1" dirty="0">
            <a:solidFill>
              <a:schemeClr val="tx1"/>
            </a:solidFill>
          </a:endParaRPr>
        </a:p>
      </dgm:t>
    </dgm:pt>
    <dgm:pt modelId="{CAAB5DD1-CAAB-4507-9C94-30D93AE17CCC}" type="parTrans" cxnId="{AA606E96-79FB-4A3A-B602-7A421A4109EA}">
      <dgm:prSet/>
      <dgm:spPr/>
      <dgm:t>
        <a:bodyPr/>
        <a:lstStyle/>
        <a:p>
          <a:endParaRPr lang="en-US"/>
        </a:p>
      </dgm:t>
    </dgm:pt>
    <dgm:pt modelId="{1AE345D3-E43B-4BBA-B4EF-7E51F0E3D5E9}" type="sibTrans" cxnId="{AA606E96-79FB-4A3A-B602-7A421A4109EA}">
      <dgm:prSet/>
      <dgm:spPr/>
      <dgm:t>
        <a:bodyPr/>
        <a:lstStyle/>
        <a:p>
          <a:endParaRPr lang="en-US"/>
        </a:p>
      </dgm:t>
    </dgm:pt>
    <dgm:pt modelId="{FED5C71E-691D-4084-BCAA-34CC66EDF3BE}">
      <dgm:prSet/>
      <dgm:spPr/>
      <dgm:t>
        <a:bodyPr/>
        <a:lstStyle/>
        <a:p>
          <a:pPr rtl="0"/>
          <a:r>
            <a:rPr lang="en-US" smtClean="0"/>
            <a:t>Awesome!</a:t>
          </a:r>
          <a:endParaRPr lang="en-US"/>
        </a:p>
      </dgm:t>
    </dgm:pt>
    <dgm:pt modelId="{814A642C-13B4-4ADF-99E5-DB71930BF547}" type="parTrans" cxnId="{451BFEC9-53B8-4F5B-86B1-CC4B6A4DCF19}">
      <dgm:prSet/>
      <dgm:spPr/>
      <dgm:t>
        <a:bodyPr/>
        <a:lstStyle/>
        <a:p>
          <a:endParaRPr lang="en-US"/>
        </a:p>
      </dgm:t>
    </dgm:pt>
    <dgm:pt modelId="{CEA765D0-4465-4496-904C-DE906C13C4A9}" type="sibTrans" cxnId="{451BFEC9-53B8-4F5B-86B1-CC4B6A4DCF19}">
      <dgm:prSet/>
      <dgm:spPr/>
      <dgm:t>
        <a:bodyPr/>
        <a:lstStyle/>
        <a:p>
          <a:endParaRPr lang="en-US"/>
        </a:p>
      </dgm:t>
    </dgm:pt>
    <dgm:pt modelId="{4AA6F9F3-5E85-43D8-A869-17FC3D1A85D3}">
      <dgm:prSet/>
      <dgm:spPr/>
      <dgm:t>
        <a:bodyPr/>
        <a:lstStyle/>
        <a:p>
          <a:pPr rtl="0"/>
          <a:r>
            <a:rPr lang="en-US" dirty="0" smtClean="0"/>
            <a:t>That’s amazing!</a:t>
          </a:r>
          <a:endParaRPr lang="en-US" dirty="0"/>
        </a:p>
      </dgm:t>
    </dgm:pt>
    <dgm:pt modelId="{201142C5-FA94-448A-BA2A-30E4613A9DCD}" type="parTrans" cxnId="{4CCFAA71-09E4-42E5-95CA-299CA6B76A33}">
      <dgm:prSet/>
      <dgm:spPr/>
      <dgm:t>
        <a:bodyPr/>
        <a:lstStyle/>
        <a:p>
          <a:endParaRPr lang="en-US"/>
        </a:p>
      </dgm:t>
    </dgm:pt>
    <dgm:pt modelId="{4DB1508C-3D26-4E98-B4E6-D24BD249AC04}" type="sibTrans" cxnId="{4CCFAA71-09E4-42E5-95CA-299CA6B76A33}">
      <dgm:prSet/>
      <dgm:spPr/>
      <dgm:t>
        <a:bodyPr/>
        <a:lstStyle/>
        <a:p>
          <a:endParaRPr lang="en-US"/>
        </a:p>
      </dgm:t>
    </dgm:pt>
    <dgm:pt modelId="{7AE4E5FF-665D-4113-8FFF-3E856B2B8057}">
      <dgm:prSet/>
      <dgm:spPr/>
      <dgm:t>
        <a:bodyPr/>
        <a:lstStyle/>
        <a:p>
          <a:pPr rtl="0"/>
          <a:r>
            <a:rPr lang="en-US" smtClean="0"/>
            <a:t>That’s great!</a:t>
          </a:r>
          <a:endParaRPr lang="en-US"/>
        </a:p>
      </dgm:t>
    </dgm:pt>
    <dgm:pt modelId="{49A3564E-86CA-41FC-98FD-6867704F70FF}" type="parTrans" cxnId="{8B8BC908-2C67-4E8D-BF8F-4C78EA63132B}">
      <dgm:prSet/>
      <dgm:spPr/>
      <dgm:t>
        <a:bodyPr/>
        <a:lstStyle/>
        <a:p>
          <a:endParaRPr lang="en-US"/>
        </a:p>
      </dgm:t>
    </dgm:pt>
    <dgm:pt modelId="{5CFCB173-0812-48C8-AA76-225C5A7B43FC}" type="sibTrans" cxnId="{8B8BC908-2C67-4E8D-BF8F-4C78EA63132B}">
      <dgm:prSet/>
      <dgm:spPr/>
      <dgm:t>
        <a:bodyPr/>
        <a:lstStyle/>
        <a:p>
          <a:endParaRPr lang="en-US"/>
        </a:p>
      </dgm:t>
    </dgm:pt>
    <dgm:pt modelId="{14C83B81-B5B6-407D-B5A0-D807FDFD04D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OK</a:t>
          </a:r>
          <a:endParaRPr lang="en-US" b="1" dirty="0">
            <a:solidFill>
              <a:schemeClr val="tx1"/>
            </a:solidFill>
          </a:endParaRPr>
        </a:p>
      </dgm:t>
    </dgm:pt>
    <dgm:pt modelId="{27A104E5-CF2F-4C2D-A9D6-65A201CDC89B}" type="parTrans" cxnId="{DBE73401-C4DF-426F-B70E-B9B67AFEE9EA}">
      <dgm:prSet/>
      <dgm:spPr/>
      <dgm:t>
        <a:bodyPr/>
        <a:lstStyle/>
        <a:p>
          <a:endParaRPr lang="en-US"/>
        </a:p>
      </dgm:t>
    </dgm:pt>
    <dgm:pt modelId="{BCF2C23D-E60D-4AF8-B6BE-797CC26F4629}" type="sibTrans" cxnId="{DBE73401-C4DF-426F-B70E-B9B67AFEE9EA}">
      <dgm:prSet/>
      <dgm:spPr/>
      <dgm:t>
        <a:bodyPr/>
        <a:lstStyle/>
        <a:p>
          <a:endParaRPr lang="en-US"/>
        </a:p>
      </dgm:t>
    </dgm:pt>
    <dgm:pt modelId="{72E83C61-73EA-494E-8B5D-76BD34F22365}">
      <dgm:prSet/>
      <dgm:spPr/>
      <dgm:t>
        <a:bodyPr/>
        <a:lstStyle/>
        <a:p>
          <a:pPr rtl="0"/>
          <a:r>
            <a:rPr lang="en-US" smtClean="0"/>
            <a:t>Really!</a:t>
          </a:r>
          <a:endParaRPr lang="en-US"/>
        </a:p>
      </dgm:t>
    </dgm:pt>
    <dgm:pt modelId="{BC07EEB1-1AB6-445E-8A22-5C9CFE6FBB69}" type="parTrans" cxnId="{EE3346D0-6374-4A70-8D76-E48AF2BAA738}">
      <dgm:prSet/>
      <dgm:spPr/>
      <dgm:t>
        <a:bodyPr/>
        <a:lstStyle/>
        <a:p>
          <a:endParaRPr lang="en-US"/>
        </a:p>
      </dgm:t>
    </dgm:pt>
    <dgm:pt modelId="{21D0188B-9E69-449C-8143-3E6A0DB678A8}" type="sibTrans" cxnId="{EE3346D0-6374-4A70-8D76-E48AF2BAA738}">
      <dgm:prSet/>
      <dgm:spPr/>
      <dgm:t>
        <a:bodyPr/>
        <a:lstStyle/>
        <a:p>
          <a:endParaRPr lang="en-US"/>
        </a:p>
      </dgm:t>
    </dgm:pt>
    <dgm:pt modelId="{C33F039D-FAEE-4D77-8041-1D714B22556D}">
      <dgm:prSet/>
      <dgm:spPr/>
      <dgm:t>
        <a:bodyPr/>
        <a:lstStyle/>
        <a:p>
          <a:pPr rtl="0"/>
          <a:r>
            <a:rPr lang="en-US" smtClean="0"/>
            <a:t>Cool!</a:t>
          </a:r>
          <a:endParaRPr lang="en-US"/>
        </a:p>
      </dgm:t>
    </dgm:pt>
    <dgm:pt modelId="{84DFB824-6FBC-4146-850F-C6C320EAA7BB}" type="parTrans" cxnId="{53C818FF-0E14-4212-8D6A-B7C792CA0F1C}">
      <dgm:prSet/>
      <dgm:spPr/>
      <dgm:t>
        <a:bodyPr/>
        <a:lstStyle/>
        <a:p>
          <a:endParaRPr lang="en-US"/>
        </a:p>
      </dgm:t>
    </dgm:pt>
    <dgm:pt modelId="{9E400B70-2582-45B3-B4BA-2FC8031895D0}" type="sibTrans" cxnId="{53C818FF-0E14-4212-8D6A-B7C792CA0F1C}">
      <dgm:prSet/>
      <dgm:spPr/>
      <dgm:t>
        <a:bodyPr/>
        <a:lstStyle/>
        <a:p>
          <a:endParaRPr lang="en-US"/>
        </a:p>
      </dgm:t>
    </dgm:pt>
    <dgm:pt modelId="{F74D3978-4469-445A-AF60-A989F7F42611}">
      <dgm:prSet/>
      <dgm:spPr/>
      <dgm:t>
        <a:bodyPr/>
        <a:lstStyle/>
        <a:p>
          <a:pPr rtl="0"/>
          <a:r>
            <a:rPr lang="en-US" smtClean="0"/>
            <a:t>Interesting!</a:t>
          </a:r>
          <a:endParaRPr lang="en-US"/>
        </a:p>
      </dgm:t>
    </dgm:pt>
    <dgm:pt modelId="{AF283DC2-3753-422C-855E-A8F39863EB54}" type="parTrans" cxnId="{A48A6265-7C04-4769-9C9B-87ACBABAD9B4}">
      <dgm:prSet/>
      <dgm:spPr/>
      <dgm:t>
        <a:bodyPr/>
        <a:lstStyle/>
        <a:p>
          <a:endParaRPr lang="en-US"/>
        </a:p>
      </dgm:t>
    </dgm:pt>
    <dgm:pt modelId="{89B9DAFD-6B90-4839-8DAE-F083DA6DBB64}" type="sibTrans" cxnId="{A48A6265-7C04-4769-9C9B-87ACBABAD9B4}">
      <dgm:prSet/>
      <dgm:spPr/>
      <dgm:t>
        <a:bodyPr/>
        <a:lstStyle/>
        <a:p>
          <a:endParaRPr lang="en-US"/>
        </a:p>
      </dgm:t>
    </dgm:pt>
    <dgm:pt modelId="{205C2548-884E-44DD-B67A-9DC49D2D829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Sad</a:t>
          </a:r>
          <a:endParaRPr lang="en-US" b="1" dirty="0">
            <a:solidFill>
              <a:schemeClr val="tx1"/>
            </a:solidFill>
          </a:endParaRPr>
        </a:p>
      </dgm:t>
    </dgm:pt>
    <dgm:pt modelId="{69F18AC6-E48B-4677-9142-FB58C59EC1FC}" type="parTrans" cxnId="{9B75F559-390A-4DAB-B462-779070297056}">
      <dgm:prSet/>
      <dgm:spPr/>
      <dgm:t>
        <a:bodyPr/>
        <a:lstStyle/>
        <a:p>
          <a:endParaRPr lang="en-US"/>
        </a:p>
      </dgm:t>
    </dgm:pt>
    <dgm:pt modelId="{02C307C7-FA7B-4B1E-B04D-3B7B63344A6F}" type="sibTrans" cxnId="{9B75F559-390A-4DAB-B462-779070297056}">
      <dgm:prSet/>
      <dgm:spPr/>
      <dgm:t>
        <a:bodyPr/>
        <a:lstStyle/>
        <a:p>
          <a:endParaRPr lang="en-US"/>
        </a:p>
      </dgm:t>
    </dgm:pt>
    <dgm:pt modelId="{BBF7F437-E884-41DF-BAA6-8D5B62381AB8}">
      <dgm:prSet/>
      <dgm:spPr/>
      <dgm:t>
        <a:bodyPr/>
        <a:lstStyle/>
        <a:p>
          <a:pPr rtl="0"/>
          <a:r>
            <a:rPr lang="en-US" smtClean="0"/>
            <a:t>That’s too bad.</a:t>
          </a:r>
          <a:endParaRPr lang="en-US"/>
        </a:p>
      </dgm:t>
    </dgm:pt>
    <dgm:pt modelId="{8FF8730C-E4C0-4D36-8593-EEF4FF405CC8}" type="parTrans" cxnId="{6BE19E62-C445-4D0C-8315-80E8D7E9D17D}">
      <dgm:prSet/>
      <dgm:spPr/>
      <dgm:t>
        <a:bodyPr/>
        <a:lstStyle/>
        <a:p>
          <a:endParaRPr lang="en-US"/>
        </a:p>
      </dgm:t>
    </dgm:pt>
    <dgm:pt modelId="{84E7EBDB-341F-4EE1-BCB6-FEA39490314B}" type="sibTrans" cxnId="{6BE19E62-C445-4D0C-8315-80E8D7E9D17D}">
      <dgm:prSet/>
      <dgm:spPr/>
      <dgm:t>
        <a:bodyPr/>
        <a:lstStyle/>
        <a:p>
          <a:endParaRPr lang="en-US"/>
        </a:p>
      </dgm:t>
    </dgm:pt>
    <dgm:pt modelId="{7060EEC3-F0E9-43A0-8FB7-71A87A30E9F3}">
      <dgm:prSet/>
      <dgm:spPr/>
      <dgm:t>
        <a:bodyPr/>
        <a:lstStyle/>
        <a:p>
          <a:pPr rtl="0"/>
          <a:r>
            <a:rPr lang="en-US" smtClean="0"/>
            <a:t>Oh no!</a:t>
          </a:r>
          <a:endParaRPr lang="en-US"/>
        </a:p>
      </dgm:t>
    </dgm:pt>
    <dgm:pt modelId="{4C08DC5B-279B-4A9C-BB45-653F76B53664}" type="parTrans" cxnId="{C554F9D6-965A-4D72-B756-329C0F4F02C6}">
      <dgm:prSet/>
      <dgm:spPr/>
      <dgm:t>
        <a:bodyPr/>
        <a:lstStyle/>
        <a:p>
          <a:endParaRPr lang="en-US"/>
        </a:p>
      </dgm:t>
    </dgm:pt>
    <dgm:pt modelId="{5C72C60C-BC32-4ADC-9528-408E351D41E9}" type="sibTrans" cxnId="{C554F9D6-965A-4D72-B756-329C0F4F02C6}">
      <dgm:prSet/>
      <dgm:spPr/>
      <dgm:t>
        <a:bodyPr/>
        <a:lstStyle/>
        <a:p>
          <a:endParaRPr lang="en-US"/>
        </a:p>
      </dgm:t>
    </dgm:pt>
    <dgm:pt modelId="{E80B89FD-02C9-42BE-B592-7F30DB1AD588}">
      <dgm:prSet/>
      <dgm:spPr/>
      <dgm:t>
        <a:bodyPr/>
        <a:lstStyle/>
        <a:p>
          <a:pPr rtl="0"/>
          <a:r>
            <a:rPr lang="en-US" smtClean="0"/>
            <a:t>I’m sorry to hear that</a:t>
          </a:r>
          <a:endParaRPr lang="en-US"/>
        </a:p>
      </dgm:t>
    </dgm:pt>
    <dgm:pt modelId="{AB1EF3FC-FF68-4C14-8CDE-147B19139AD1}" type="parTrans" cxnId="{348F9F8D-6891-4FEB-BD5E-723BD36AD6FB}">
      <dgm:prSet/>
      <dgm:spPr/>
      <dgm:t>
        <a:bodyPr/>
        <a:lstStyle/>
        <a:p>
          <a:endParaRPr lang="en-US"/>
        </a:p>
      </dgm:t>
    </dgm:pt>
    <dgm:pt modelId="{673D9887-73B2-48AA-A6DF-14FEF8236A12}" type="sibTrans" cxnId="{348F9F8D-6891-4FEB-BD5E-723BD36AD6FB}">
      <dgm:prSet/>
      <dgm:spPr/>
      <dgm:t>
        <a:bodyPr/>
        <a:lstStyle/>
        <a:p>
          <a:endParaRPr lang="en-US"/>
        </a:p>
      </dgm:t>
    </dgm:pt>
    <dgm:pt modelId="{3C67C28D-0E3A-42C7-801C-9C547014AA5E}" type="pres">
      <dgm:prSet presAssocID="{98CFA2E9-C09F-40A2-8C03-DD1E8A9F9D9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83D86-AAD8-48A8-8FAD-4868CE2D6446}" type="pres">
      <dgm:prSet presAssocID="{98CFA2E9-C09F-40A2-8C03-DD1E8A9F9D98}" presName="cycle" presStyleCnt="0"/>
      <dgm:spPr/>
    </dgm:pt>
    <dgm:pt modelId="{73F2F85D-6E0B-4A9B-8D9A-05414D9EF0DF}" type="pres">
      <dgm:prSet presAssocID="{98CFA2E9-C09F-40A2-8C03-DD1E8A9F9D98}" presName="centerShape" presStyleCnt="0"/>
      <dgm:spPr/>
    </dgm:pt>
    <dgm:pt modelId="{DE2A09B8-9D32-4293-89EF-D6D138EBE92A}" type="pres">
      <dgm:prSet presAssocID="{98CFA2E9-C09F-40A2-8C03-DD1E8A9F9D98}" presName="connSite" presStyleLbl="node1" presStyleIdx="0" presStyleCnt="4"/>
      <dgm:spPr/>
    </dgm:pt>
    <dgm:pt modelId="{C4401ECD-F2F6-4670-9477-369A6938EC43}" type="pres">
      <dgm:prSet presAssocID="{98CFA2E9-C09F-40A2-8C03-DD1E8A9F9D98}" presName="visible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56DBC9-B20C-4E45-9BE8-F49B2EBDBBCA}" type="pres">
      <dgm:prSet presAssocID="{CAAB5DD1-CAAB-4507-9C94-30D93AE17CC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0C95DE15-10A4-4F07-A1C0-AEC6B1835F2D}" type="pres">
      <dgm:prSet presAssocID="{F2F949DE-E8F6-4A17-9D87-C2C92E9A1C1E}" presName="node" presStyleCnt="0"/>
      <dgm:spPr/>
    </dgm:pt>
    <dgm:pt modelId="{63E02183-C68C-440D-82E6-0EFDE7D15092}" type="pres">
      <dgm:prSet presAssocID="{F2F949DE-E8F6-4A17-9D87-C2C92E9A1C1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A14F-A2AE-4774-A60A-2EAD070E8BC5}" type="pres">
      <dgm:prSet presAssocID="{F2F949DE-E8F6-4A17-9D87-C2C92E9A1C1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B313-2153-4B78-B4E6-3118916DAF82}" type="pres">
      <dgm:prSet presAssocID="{27A104E5-CF2F-4C2D-A9D6-65A201CDC89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15852FD-91AC-44BD-82DA-BFD7DDA441B2}" type="pres">
      <dgm:prSet presAssocID="{14C83B81-B5B6-407D-B5A0-D807FDFD04DE}" presName="node" presStyleCnt="0"/>
      <dgm:spPr/>
    </dgm:pt>
    <dgm:pt modelId="{AA0EFD06-29F9-445B-AA7C-45C088A6E135}" type="pres">
      <dgm:prSet presAssocID="{14C83B81-B5B6-407D-B5A0-D807FDFD04D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97B60-FCFF-4589-87ED-3D25535825D0}" type="pres">
      <dgm:prSet presAssocID="{14C83B81-B5B6-407D-B5A0-D807FDFD04D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1D86D-13BC-4084-9E0F-B4395E8325D5}" type="pres">
      <dgm:prSet presAssocID="{69F18AC6-E48B-4677-9142-FB58C59EC1FC}" presName="Name25" presStyleLbl="parChTrans1D1" presStyleIdx="2" presStyleCnt="3"/>
      <dgm:spPr/>
      <dgm:t>
        <a:bodyPr/>
        <a:lstStyle/>
        <a:p>
          <a:endParaRPr lang="en-US"/>
        </a:p>
      </dgm:t>
    </dgm:pt>
    <dgm:pt modelId="{A359E375-C4B2-497B-BD3C-B832B9CA99C5}" type="pres">
      <dgm:prSet presAssocID="{205C2548-884E-44DD-B67A-9DC49D2D8296}" presName="node" presStyleCnt="0"/>
      <dgm:spPr/>
    </dgm:pt>
    <dgm:pt modelId="{08FE9BB1-78F1-4AAA-85E6-0A5D66555392}" type="pres">
      <dgm:prSet presAssocID="{205C2548-884E-44DD-B67A-9DC49D2D829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2A291-4B7D-46F7-A6DD-3CD999B4342A}" type="pres">
      <dgm:prSet presAssocID="{205C2548-884E-44DD-B67A-9DC49D2D829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3B42D3-B337-406D-B54C-9A818B668F95}" type="presOf" srcId="{E80B89FD-02C9-42BE-B592-7F30DB1AD588}" destId="{14B2A291-4B7D-46F7-A6DD-3CD999B4342A}" srcOrd="0" destOrd="2" presId="urn:microsoft.com/office/officeart/2005/8/layout/radial2"/>
    <dgm:cxn modelId="{028B2905-3739-4A76-B6BD-98EC8E16EBF9}" type="presOf" srcId="{27A104E5-CF2F-4C2D-A9D6-65A201CDC89B}" destId="{C9D4B313-2153-4B78-B4E6-3118916DAF82}" srcOrd="0" destOrd="0" presId="urn:microsoft.com/office/officeart/2005/8/layout/radial2"/>
    <dgm:cxn modelId="{303564AF-349C-45F3-8B99-D65305C341A2}" type="presOf" srcId="{72E83C61-73EA-494E-8B5D-76BD34F22365}" destId="{AD397B60-FCFF-4589-87ED-3D25535825D0}" srcOrd="0" destOrd="0" presId="urn:microsoft.com/office/officeart/2005/8/layout/radial2"/>
    <dgm:cxn modelId="{6BE19E62-C445-4D0C-8315-80E8D7E9D17D}" srcId="{205C2548-884E-44DD-B67A-9DC49D2D8296}" destId="{BBF7F437-E884-41DF-BAA6-8D5B62381AB8}" srcOrd="0" destOrd="0" parTransId="{8FF8730C-E4C0-4D36-8593-EEF4FF405CC8}" sibTransId="{84E7EBDB-341F-4EE1-BCB6-FEA39490314B}"/>
    <dgm:cxn modelId="{A2949AB4-08B7-4102-991C-6B7B011F4112}" type="presOf" srcId="{98CFA2E9-C09F-40A2-8C03-DD1E8A9F9D98}" destId="{3C67C28D-0E3A-42C7-801C-9C547014AA5E}" srcOrd="0" destOrd="0" presId="urn:microsoft.com/office/officeart/2005/8/layout/radial2"/>
    <dgm:cxn modelId="{4CCFAA71-09E4-42E5-95CA-299CA6B76A33}" srcId="{F2F949DE-E8F6-4A17-9D87-C2C92E9A1C1E}" destId="{4AA6F9F3-5E85-43D8-A869-17FC3D1A85D3}" srcOrd="1" destOrd="0" parTransId="{201142C5-FA94-448A-BA2A-30E4613A9DCD}" sibTransId="{4DB1508C-3D26-4E98-B4E6-D24BD249AC04}"/>
    <dgm:cxn modelId="{4509CF95-1425-4D05-937A-91802B920BEF}" type="presOf" srcId="{4AA6F9F3-5E85-43D8-A869-17FC3D1A85D3}" destId="{EB55A14F-A2AE-4774-A60A-2EAD070E8BC5}" srcOrd="0" destOrd="1" presId="urn:microsoft.com/office/officeart/2005/8/layout/radial2"/>
    <dgm:cxn modelId="{EE3346D0-6374-4A70-8D76-E48AF2BAA738}" srcId="{14C83B81-B5B6-407D-B5A0-D807FDFD04DE}" destId="{72E83C61-73EA-494E-8B5D-76BD34F22365}" srcOrd="0" destOrd="0" parTransId="{BC07EEB1-1AB6-445E-8A22-5C9CFE6FBB69}" sibTransId="{21D0188B-9E69-449C-8143-3E6A0DB678A8}"/>
    <dgm:cxn modelId="{A48A6265-7C04-4769-9C9B-87ACBABAD9B4}" srcId="{14C83B81-B5B6-407D-B5A0-D807FDFD04DE}" destId="{F74D3978-4469-445A-AF60-A989F7F42611}" srcOrd="2" destOrd="0" parTransId="{AF283DC2-3753-422C-855E-A8F39863EB54}" sibTransId="{89B9DAFD-6B90-4839-8DAE-F083DA6DBB64}"/>
    <dgm:cxn modelId="{69E1953A-E147-4561-973E-6EAEDCFDC4B4}" type="presOf" srcId="{CAAB5DD1-CAAB-4507-9C94-30D93AE17CCC}" destId="{C156DBC9-B20C-4E45-9BE8-F49B2EBDBBCA}" srcOrd="0" destOrd="0" presId="urn:microsoft.com/office/officeart/2005/8/layout/radial2"/>
    <dgm:cxn modelId="{0371C868-0199-4A0F-815C-90F056587EC5}" type="presOf" srcId="{205C2548-884E-44DD-B67A-9DC49D2D8296}" destId="{08FE9BB1-78F1-4AAA-85E6-0A5D66555392}" srcOrd="0" destOrd="0" presId="urn:microsoft.com/office/officeart/2005/8/layout/radial2"/>
    <dgm:cxn modelId="{C554F9D6-965A-4D72-B756-329C0F4F02C6}" srcId="{205C2548-884E-44DD-B67A-9DC49D2D8296}" destId="{7060EEC3-F0E9-43A0-8FB7-71A87A30E9F3}" srcOrd="1" destOrd="0" parTransId="{4C08DC5B-279B-4A9C-BB45-653F76B53664}" sibTransId="{5C72C60C-BC32-4ADC-9528-408E351D41E9}"/>
    <dgm:cxn modelId="{45295D5D-D25B-4B23-80BB-F240AC3CD7E5}" type="presOf" srcId="{BBF7F437-E884-41DF-BAA6-8D5B62381AB8}" destId="{14B2A291-4B7D-46F7-A6DD-3CD999B4342A}" srcOrd="0" destOrd="0" presId="urn:microsoft.com/office/officeart/2005/8/layout/radial2"/>
    <dgm:cxn modelId="{8B8BC908-2C67-4E8D-BF8F-4C78EA63132B}" srcId="{F2F949DE-E8F6-4A17-9D87-C2C92E9A1C1E}" destId="{7AE4E5FF-665D-4113-8FFF-3E856B2B8057}" srcOrd="2" destOrd="0" parTransId="{49A3564E-86CA-41FC-98FD-6867704F70FF}" sibTransId="{5CFCB173-0812-48C8-AA76-225C5A7B43FC}"/>
    <dgm:cxn modelId="{AA606E96-79FB-4A3A-B602-7A421A4109EA}" srcId="{98CFA2E9-C09F-40A2-8C03-DD1E8A9F9D98}" destId="{F2F949DE-E8F6-4A17-9D87-C2C92E9A1C1E}" srcOrd="0" destOrd="0" parTransId="{CAAB5DD1-CAAB-4507-9C94-30D93AE17CCC}" sibTransId="{1AE345D3-E43B-4BBA-B4EF-7E51F0E3D5E9}"/>
    <dgm:cxn modelId="{104D16FA-AEC1-4E0A-8769-4A567A330E0B}" type="presOf" srcId="{7AE4E5FF-665D-4113-8FFF-3E856B2B8057}" destId="{EB55A14F-A2AE-4774-A60A-2EAD070E8BC5}" srcOrd="0" destOrd="2" presId="urn:microsoft.com/office/officeart/2005/8/layout/radial2"/>
    <dgm:cxn modelId="{F179E68E-B5F6-48AA-B061-02152544EF6E}" type="presOf" srcId="{69F18AC6-E48B-4677-9142-FB58C59EC1FC}" destId="{BA61D86D-13BC-4084-9E0F-B4395E8325D5}" srcOrd="0" destOrd="0" presId="urn:microsoft.com/office/officeart/2005/8/layout/radial2"/>
    <dgm:cxn modelId="{53C818FF-0E14-4212-8D6A-B7C792CA0F1C}" srcId="{14C83B81-B5B6-407D-B5A0-D807FDFD04DE}" destId="{C33F039D-FAEE-4D77-8041-1D714B22556D}" srcOrd="1" destOrd="0" parTransId="{84DFB824-6FBC-4146-850F-C6C320EAA7BB}" sibTransId="{9E400B70-2582-45B3-B4BA-2FC8031895D0}"/>
    <dgm:cxn modelId="{0AC3FAFE-7287-4B4D-B540-ED3F03CC2467}" type="presOf" srcId="{F2F949DE-E8F6-4A17-9D87-C2C92E9A1C1E}" destId="{63E02183-C68C-440D-82E6-0EFDE7D15092}" srcOrd="0" destOrd="0" presId="urn:microsoft.com/office/officeart/2005/8/layout/radial2"/>
    <dgm:cxn modelId="{D767726C-E1B3-49E6-9EEB-0CA1EA4AA3E6}" type="presOf" srcId="{14C83B81-B5B6-407D-B5A0-D807FDFD04DE}" destId="{AA0EFD06-29F9-445B-AA7C-45C088A6E135}" srcOrd="0" destOrd="0" presId="urn:microsoft.com/office/officeart/2005/8/layout/radial2"/>
    <dgm:cxn modelId="{451BFEC9-53B8-4F5B-86B1-CC4B6A4DCF19}" srcId="{F2F949DE-E8F6-4A17-9D87-C2C92E9A1C1E}" destId="{FED5C71E-691D-4084-BCAA-34CC66EDF3BE}" srcOrd="0" destOrd="0" parTransId="{814A642C-13B4-4ADF-99E5-DB71930BF547}" sibTransId="{CEA765D0-4465-4496-904C-DE906C13C4A9}"/>
    <dgm:cxn modelId="{ED7FB40A-AD56-4447-B512-F9903821C510}" type="presOf" srcId="{FED5C71E-691D-4084-BCAA-34CC66EDF3BE}" destId="{EB55A14F-A2AE-4774-A60A-2EAD070E8BC5}" srcOrd="0" destOrd="0" presId="urn:microsoft.com/office/officeart/2005/8/layout/radial2"/>
    <dgm:cxn modelId="{9E223DF0-BCE9-4FA8-A2B4-FCBF5CB30F0C}" type="presOf" srcId="{7060EEC3-F0E9-43A0-8FB7-71A87A30E9F3}" destId="{14B2A291-4B7D-46F7-A6DD-3CD999B4342A}" srcOrd="0" destOrd="1" presId="urn:microsoft.com/office/officeart/2005/8/layout/radial2"/>
    <dgm:cxn modelId="{9B75F559-390A-4DAB-B462-779070297056}" srcId="{98CFA2E9-C09F-40A2-8C03-DD1E8A9F9D98}" destId="{205C2548-884E-44DD-B67A-9DC49D2D8296}" srcOrd="2" destOrd="0" parTransId="{69F18AC6-E48B-4677-9142-FB58C59EC1FC}" sibTransId="{02C307C7-FA7B-4B1E-B04D-3B7B63344A6F}"/>
    <dgm:cxn modelId="{DBE73401-C4DF-426F-B70E-B9B67AFEE9EA}" srcId="{98CFA2E9-C09F-40A2-8C03-DD1E8A9F9D98}" destId="{14C83B81-B5B6-407D-B5A0-D807FDFD04DE}" srcOrd="1" destOrd="0" parTransId="{27A104E5-CF2F-4C2D-A9D6-65A201CDC89B}" sibTransId="{BCF2C23D-E60D-4AF8-B6BE-797CC26F4629}"/>
    <dgm:cxn modelId="{6A818D92-D14C-4526-8F3D-F5D1591061B5}" type="presOf" srcId="{F74D3978-4469-445A-AF60-A989F7F42611}" destId="{AD397B60-FCFF-4589-87ED-3D25535825D0}" srcOrd="0" destOrd="2" presId="urn:microsoft.com/office/officeart/2005/8/layout/radial2"/>
    <dgm:cxn modelId="{348F9F8D-6891-4FEB-BD5E-723BD36AD6FB}" srcId="{205C2548-884E-44DD-B67A-9DC49D2D8296}" destId="{E80B89FD-02C9-42BE-B592-7F30DB1AD588}" srcOrd="2" destOrd="0" parTransId="{AB1EF3FC-FF68-4C14-8CDE-147B19139AD1}" sibTransId="{673D9887-73B2-48AA-A6DF-14FEF8236A12}"/>
    <dgm:cxn modelId="{FA342C23-18EF-4E97-8A79-54F99DBF0756}" type="presOf" srcId="{C33F039D-FAEE-4D77-8041-1D714B22556D}" destId="{AD397B60-FCFF-4589-87ED-3D25535825D0}" srcOrd="0" destOrd="1" presId="urn:microsoft.com/office/officeart/2005/8/layout/radial2"/>
    <dgm:cxn modelId="{5EFF07E5-2448-4FC0-BB37-2C6349FF4E3A}" type="presParOf" srcId="{3C67C28D-0E3A-42C7-801C-9C547014AA5E}" destId="{0AF83D86-AAD8-48A8-8FAD-4868CE2D6446}" srcOrd="0" destOrd="0" presId="urn:microsoft.com/office/officeart/2005/8/layout/radial2"/>
    <dgm:cxn modelId="{0D6FE77D-FE4E-47D4-8F86-022859B35288}" type="presParOf" srcId="{0AF83D86-AAD8-48A8-8FAD-4868CE2D6446}" destId="{73F2F85D-6E0B-4A9B-8D9A-05414D9EF0DF}" srcOrd="0" destOrd="0" presId="urn:microsoft.com/office/officeart/2005/8/layout/radial2"/>
    <dgm:cxn modelId="{782DB0EE-A4A8-4394-9344-42E5C9FA6D6A}" type="presParOf" srcId="{73F2F85D-6E0B-4A9B-8D9A-05414D9EF0DF}" destId="{DE2A09B8-9D32-4293-89EF-D6D138EBE92A}" srcOrd="0" destOrd="0" presId="urn:microsoft.com/office/officeart/2005/8/layout/radial2"/>
    <dgm:cxn modelId="{2D29DFB8-0565-4B96-B9B4-74B59B978F22}" type="presParOf" srcId="{73F2F85D-6E0B-4A9B-8D9A-05414D9EF0DF}" destId="{C4401ECD-F2F6-4670-9477-369A6938EC43}" srcOrd="1" destOrd="0" presId="urn:microsoft.com/office/officeart/2005/8/layout/radial2"/>
    <dgm:cxn modelId="{495488BE-7A62-4E0C-A26F-9887A118391F}" type="presParOf" srcId="{0AF83D86-AAD8-48A8-8FAD-4868CE2D6446}" destId="{C156DBC9-B20C-4E45-9BE8-F49B2EBDBBCA}" srcOrd="1" destOrd="0" presId="urn:microsoft.com/office/officeart/2005/8/layout/radial2"/>
    <dgm:cxn modelId="{F753803A-D33D-46F1-B7F8-E1152FAAFA80}" type="presParOf" srcId="{0AF83D86-AAD8-48A8-8FAD-4868CE2D6446}" destId="{0C95DE15-10A4-4F07-A1C0-AEC6B1835F2D}" srcOrd="2" destOrd="0" presId="urn:microsoft.com/office/officeart/2005/8/layout/radial2"/>
    <dgm:cxn modelId="{3953DC3A-68C8-441D-8B93-357249F3E661}" type="presParOf" srcId="{0C95DE15-10A4-4F07-A1C0-AEC6B1835F2D}" destId="{63E02183-C68C-440D-82E6-0EFDE7D15092}" srcOrd="0" destOrd="0" presId="urn:microsoft.com/office/officeart/2005/8/layout/radial2"/>
    <dgm:cxn modelId="{62E7FF21-BA36-4698-9890-7BBD53D9F77C}" type="presParOf" srcId="{0C95DE15-10A4-4F07-A1C0-AEC6B1835F2D}" destId="{EB55A14F-A2AE-4774-A60A-2EAD070E8BC5}" srcOrd="1" destOrd="0" presId="urn:microsoft.com/office/officeart/2005/8/layout/radial2"/>
    <dgm:cxn modelId="{50D33D9E-6149-4CFF-AE76-F285522DBC68}" type="presParOf" srcId="{0AF83D86-AAD8-48A8-8FAD-4868CE2D6446}" destId="{C9D4B313-2153-4B78-B4E6-3118916DAF82}" srcOrd="3" destOrd="0" presId="urn:microsoft.com/office/officeart/2005/8/layout/radial2"/>
    <dgm:cxn modelId="{B589CF1B-B0FD-4722-B587-F4DD9DCCC48E}" type="presParOf" srcId="{0AF83D86-AAD8-48A8-8FAD-4868CE2D6446}" destId="{E15852FD-91AC-44BD-82DA-BFD7DDA441B2}" srcOrd="4" destOrd="0" presId="urn:microsoft.com/office/officeart/2005/8/layout/radial2"/>
    <dgm:cxn modelId="{CC98E635-4025-4AED-86BB-8E292EBF6448}" type="presParOf" srcId="{E15852FD-91AC-44BD-82DA-BFD7DDA441B2}" destId="{AA0EFD06-29F9-445B-AA7C-45C088A6E135}" srcOrd="0" destOrd="0" presId="urn:microsoft.com/office/officeart/2005/8/layout/radial2"/>
    <dgm:cxn modelId="{97CC490C-A8B2-403C-B63B-3C5666B57F97}" type="presParOf" srcId="{E15852FD-91AC-44BD-82DA-BFD7DDA441B2}" destId="{AD397B60-FCFF-4589-87ED-3D25535825D0}" srcOrd="1" destOrd="0" presId="urn:microsoft.com/office/officeart/2005/8/layout/radial2"/>
    <dgm:cxn modelId="{4C35D34A-F21E-4330-B20C-6A3A2DB66833}" type="presParOf" srcId="{0AF83D86-AAD8-48A8-8FAD-4868CE2D6446}" destId="{BA61D86D-13BC-4084-9E0F-B4395E8325D5}" srcOrd="5" destOrd="0" presId="urn:microsoft.com/office/officeart/2005/8/layout/radial2"/>
    <dgm:cxn modelId="{22DE6DD4-5985-44D0-A671-3EB9082CCF72}" type="presParOf" srcId="{0AF83D86-AAD8-48A8-8FAD-4868CE2D6446}" destId="{A359E375-C4B2-497B-BD3C-B832B9CA99C5}" srcOrd="6" destOrd="0" presId="urn:microsoft.com/office/officeart/2005/8/layout/radial2"/>
    <dgm:cxn modelId="{29456AFB-7740-4220-B879-8A97AE19B526}" type="presParOf" srcId="{A359E375-C4B2-497B-BD3C-B832B9CA99C5}" destId="{08FE9BB1-78F1-4AAA-85E6-0A5D66555392}" srcOrd="0" destOrd="0" presId="urn:microsoft.com/office/officeart/2005/8/layout/radial2"/>
    <dgm:cxn modelId="{1E86AB6D-842B-4334-A8FD-2171FA418759}" type="presParOf" srcId="{A359E375-C4B2-497B-BD3C-B832B9CA99C5}" destId="{14B2A291-4B7D-46F7-A6DD-3CD999B4342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1D86D-13BC-4084-9E0F-B4395E8325D5}">
      <dsp:nvSpPr>
        <dsp:cNvPr id="0" name=""/>
        <dsp:cNvSpPr/>
      </dsp:nvSpPr>
      <dsp:spPr>
        <a:xfrm rot="2562956">
          <a:off x="2934854" y="3013488"/>
          <a:ext cx="64846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648462" y="2258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4B313-2153-4B78-B4E6-3118916DAF82}">
      <dsp:nvSpPr>
        <dsp:cNvPr id="0" name=""/>
        <dsp:cNvSpPr/>
      </dsp:nvSpPr>
      <dsp:spPr>
        <a:xfrm>
          <a:off x="3020864" y="2126093"/>
          <a:ext cx="721410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721410" y="2258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6DBC9-B20C-4E45-9BE8-F49B2EBDBBCA}">
      <dsp:nvSpPr>
        <dsp:cNvPr id="0" name=""/>
        <dsp:cNvSpPr/>
      </dsp:nvSpPr>
      <dsp:spPr>
        <a:xfrm rot="19037044">
          <a:off x="2934854" y="1238698"/>
          <a:ext cx="64846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648462" y="2258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01ECD-F2F6-4670-9477-369A6938EC43}">
      <dsp:nvSpPr>
        <dsp:cNvPr id="0" name=""/>
        <dsp:cNvSpPr/>
      </dsp:nvSpPr>
      <dsp:spPr>
        <a:xfrm>
          <a:off x="1265243" y="1115963"/>
          <a:ext cx="2065436" cy="206543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02183-C68C-440D-82E6-0EFDE7D15092}">
      <dsp:nvSpPr>
        <dsp:cNvPr id="0" name=""/>
        <dsp:cNvSpPr/>
      </dsp:nvSpPr>
      <dsp:spPr>
        <a:xfrm>
          <a:off x="3332935" y="1373"/>
          <a:ext cx="1239262" cy="1239262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43000"/>
                <a:satMod val="165000"/>
              </a:schemeClr>
            </a:gs>
            <a:gs pos="55000">
              <a:schemeClr val="accent3">
                <a:hueOff val="3750088"/>
                <a:satOff val="-5627"/>
                <a:lumOff val="-915"/>
                <a:alphaOff val="0"/>
                <a:tint val="83000"/>
                <a:satMod val="155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Happy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514421" y="182859"/>
        <a:ext cx="876290" cy="876290"/>
      </dsp:txXfrm>
    </dsp:sp>
    <dsp:sp modelId="{EB55A14F-A2AE-4774-A60A-2EAD070E8BC5}">
      <dsp:nvSpPr>
        <dsp:cNvPr id="0" name=""/>
        <dsp:cNvSpPr/>
      </dsp:nvSpPr>
      <dsp:spPr>
        <a:xfrm>
          <a:off x="4696123" y="1373"/>
          <a:ext cx="1858893" cy="12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Awesome!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That’s amazing!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That’s great!</a:t>
          </a:r>
          <a:endParaRPr lang="en-US" sz="1900" kern="1200"/>
        </a:p>
      </dsp:txBody>
      <dsp:txXfrm>
        <a:off x="4696123" y="1373"/>
        <a:ext cx="1858893" cy="1239262"/>
      </dsp:txXfrm>
    </dsp:sp>
    <dsp:sp modelId="{AA0EFD06-29F9-445B-AA7C-45C088A6E135}">
      <dsp:nvSpPr>
        <dsp:cNvPr id="0" name=""/>
        <dsp:cNvSpPr/>
      </dsp:nvSpPr>
      <dsp:spPr>
        <a:xfrm>
          <a:off x="3742275" y="1529050"/>
          <a:ext cx="1239262" cy="1239262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43000"/>
                <a:satMod val="165000"/>
              </a:schemeClr>
            </a:gs>
            <a:gs pos="55000">
              <a:schemeClr val="accent3">
                <a:hueOff val="7500176"/>
                <a:satOff val="-11253"/>
                <a:lumOff val="-1830"/>
                <a:alphaOff val="0"/>
                <a:tint val="83000"/>
                <a:satMod val="155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OK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923761" y="1710536"/>
        <a:ext cx="876290" cy="876290"/>
      </dsp:txXfrm>
    </dsp:sp>
    <dsp:sp modelId="{AD397B60-FCFF-4589-87ED-3D25535825D0}">
      <dsp:nvSpPr>
        <dsp:cNvPr id="0" name=""/>
        <dsp:cNvSpPr/>
      </dsp:nvSpPr>
      <dsp:spPr>
        <a:xfrm>
          <a:off x="5105463" y="1529050"/>
          <a:ext cx="1858893" cy="12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Really!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Cool!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Interesting!</a:t>
          </a:r>
          <a:endParaRPr lang="en-US" sz="1900" kern="1200"/>
        </a:p>
      </dsp:txBody>
      <dsp:txXfrm>
        <a:off x="5105463" y="1529050"/>
        <a:ext cx="1858893" cy="1239262"/>
      </dsp:txXfrm>
    </dsp:sp>
    <dsp:sp modelId="{08FE9BB1-78F1-4AAA-85E6-0A5D66555392}">
      <dsp:nvSpPr>
        <dsp:cNvPr id="0" name=""/>
        <dsp:cNvSpPr/>
      </dsp:nvSpPr>
      <dsp:spPr>
        <a:xfrm>
          <a:off x="3332935" y="3056727"/>
          <a:ext cx="1239262" cy="123926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Sad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514421" y="3238213"/>
        <a:ext cx="876290" cy="876290"/>
      </dsp:txXfrm>
    </dsp:sp>
    <dsp:sp modelId="{14B2A291-4B7D-46F7-A6DD-3CD999B4342A}">
      <dsp:nvSpPr>
        <dsp:cNvPr id="0" name=""/>
        <dsp:cNvSpPr/>
      </dsp:nvSpPr>
      <dsp:spPr>
        <a:xfrm>
          <a:off x="4696123" y="3056727"/>
          <a:ext cx="1858893" cy="12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That’s too bad.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Oh no!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I’m sorry to hear that</a:t>
          </a:r>
          <a:endParaRPr lang="en-US" sz="1900" kern="1200"/>
        </a:p>
      </dsp:txBody>
      <dsp:txXfrm>
        <a:off x="4696123" y="3056727"/>
        <a:ext cx="1858893" cy="123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2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85159"/>
            <a:ext cx="1300162" cy="1300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4800" y="228600"/>
            <a:ext cx="7772400" cy="761999"/>
          </a:xfrm>
        </p:spPr>
        <p:txBody>
          <a:bodyPr>
            <a:noAutofit/>
          </a:bodyPr>
          <a:lstStyle/>
          <a:p>
            <a:r>
              <a:rPr lang="en-US" sz="4400" dirty="0" smtClean="0"/>
              <a:t>Common Conversations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express reactions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482341"/>
            <a:ext cx="2568819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3600"/>
            <a:ext cx="24003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for Good and Bad News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07702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85800"/>
            <a:ext cx="2438400" cy="1633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43839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Happy  Sad   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0899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401ECD-F2F6-4670-9477-369A6938E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401ECD-F2F6-4670-9477-369A6938E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6DBC9-B20C-4E45-9BE8-F49B2EBDB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156DBC9-B20C-4E45-9BE8-F49B2EBDB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02183-C68C-440D-82E6-0EFDE7D15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3E02183-C68C-440D-82E6-0EFDE7D15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55A14F-A2AE-4774-A60A-2EAD070E8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B55A14F-A2AE-4774-A60A-2EAD070E8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4B313-2153-4B78-B4E6-3118916DA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9D4B313-2153-4B78-B4E6-3118916DA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EFD06-29F9-445B-AA7C-45C088A6E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A0EFD06-29F9-445B-AA7C-45C088A6E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397B60-FCFF-4589-87ED-3D255358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D397B60-FCFF-4589-87ED-3D2553582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D86D-13BC-4084-9E0F-B4395E832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BA61D86D-13BC-4084-9E0F-B4395E832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E9BB1-78F1-4AAA-85E6-0A5D6655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08FE9BB1-78F1-4AAA-85E6-0A5D66555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B2A291-4B7D-46F7-A6DD-3CD999B4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4B2A291-4B7D-46F7-A6DD-3CD999B4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334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</a:t>
            </a:r>
            <a:br>
              <a:rPr lang="en-US" dirty="0" smtClean="0"/>
            </a:br>
            <a:r>
              <a:rPr lang="en-US" dirty="0" smtClean="0"/>
              <a:t>Reaction Be?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672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309191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 rot="19971135">
            <a:off x="784492" y="1887762"/>
            <a:ext cx="1984780" cy="1933697"/>
          </a:xfrm>
          <a:prstGeom prst="wedgeEllipseCallout">
            <a:avLst>
              <a:gd name="adj1" fmla="val 73012"/>
              <a:gd name="adj2" fmla="val 43096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live in Campbell. How about you?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594935">
            <a:off x="6588251" y="1780442"/>
            <a:ext cx="1984780" cy="1933697"/>
          </a:xfrm>
          <a:prstGeom prst="wedgeEllipseCallout">
            <a:avLst>
              <a:gd name="adj1" fmla="val -84692"/>
              <a:gd name="adj2" fmla="val 41723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live in Campbell too!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rot="21427822">
            <a:off x="123359" y="4204882"/>
            <a:ext cx="1984780" cy="1933697"/>
          </a:xfrm>
          <a:prstGeom prst="wedgeEllipseCallout">
            <a:avLst>
              <a:gd name="adj1" fmla="val 115901"/>
              <a:gd name="adj2" fmla="val -85711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great!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727784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334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</a:t>
            </a:r>
            <a:br>
              <a:rPr lang="en-US" dirty="0" smtClean="0"/>
            </a:br>
            <a:r>
              <a:rPr lang="en-US" dirty="0" smtClean="0"/>
              <a:t>Reaction Be?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672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rot="19971135">
            <a:off x="784492" y="1887762"/>
            <a:ext cx="1984780" cy="1933697"/>
          </a:xfrm>
          <a:prstGeom prst="wedgeEllipseCallout">
            <a:avLst>
              <a:gd name="adj1" fmla="val 73012"/>
              <a:gd name="adj2" fmla="val 43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love dancing! Do you?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594935">
            <a:off x="6991642" y="1804270"/>
            <a:ext cx="1984780" cy="1933697"/>
          </a:xfrm>
          <a:prstGeom prst="wedgeEllipseCallout">
            <a:avLst>
              <a:gd name="adj1" fmla="val -86436"/>
              <a:gd name="adj2" fmla="val 31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I do!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rot="19438820">
            <a:off x="1075794" y="4227490"/>
            <a:ext cx="1984780" cy="1933697"/>
          </a:xfrm>
          <a:prstGeom prst="wedgeEllipseCallout">
            <a:avLst>
              <a:gd name="adj1" fmla="val 93672"/>
              <a:gd name="adj2" fmla="val -35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Awesome!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00300"/>
            <a:ext cx="29464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334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</a:t>
            </a:r>
            <a:br>
              <a:rPr lang="en-US" dirty="0" smtClean="0"/>
            </a:br>
            <a:r>
              <a:rPr lang="en-US" dirty="0" smtClean="0"/>
              <a:t>Reaction Be?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672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rot="19971135">
            <a:off x="784492" y="1887762"/>
            <a:ext cx="1984780" cy="1933697"/>
          </a:xfrm>
          <a:prstGeom prst="wedgeEllipseCallout">
            <a:avLst>
              <a:gd name="adj1" fmla="val 73012"/>
              <a:gd name="adj2" fmla="val 43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often do you go shopping at this mall?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594935">
            <a:off x="6588251" y="1780442"/>
            <a:ext cx="1984780" cy="1933697"/>
          </a:xfrm>
          <a:prstGeom prst="wedgeEllipseCallout">
            <a:avLst>
              <a:gd name="adj1" fmla="val -84692"/>
              <a:gd name="adj2" fmla="val 4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Every Saturday morning.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rot="19438820">
            <a:off x="1075794" y="4227490"/>
            <a:ext cx="1984780" cy="1933697"/>
          </a:xfrm>
          <a:prstGeom prst="wedgeEllipseCallout">
            <a:avLst>
              <a:gd name="adj1" fmla="val 93672"/>
              <a:gd name="adj2" fmla="val -35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interesting.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3124"/>
            <a:ext cx="3499451" cy="364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334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</a:t>
            </a:r>
            <a:br>
              <a:rPr lang="en-US" dirty="0" smtClean="0"/>
            </a:br>
            <a:r>
              <a:rPr lang="en-US" dirty="0" smtClean="0"/>
              <a:t>Reaction Be?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672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rot="19971135">
            <a:off x="1474831" y="1687165"/>
            <a:ext cx="1984780" cy="1933697"/>
          </a:xfrm>
          <a:prstGeom prst="wedgeEllipseCallout">
            <a:avLst>
              <a:gd name="adj1" fmla="val 24175"/>
              <a:gd name="adj2" fmla="val 58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you like the wine?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594935">
            <a:off x="6588251" y="1780442"/>
            <a:ext cx="1984780" cy="1933697"/>
          </a:xfrm>
          <a:prstGeom prst="wedgeEllipseCallout">
            <a:avLst>
              <a:gd name="adj1" fmla="val -84692"/>
              <a:gd name="adj2" fmla="val 4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really – I don’t like red wine.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rot="19438820">
            <a:off x="1075794" y="4227490"/>
            <a:ext cx="1984780" cy="1933697"/>
          </a:xfrm>
          <a:prstGeom prst="wedgeEllipseCallout">
            <a:avLst>
              <a:gd name="adj1" fmla="val 85673"/>
              <a:gd name="adj2" fmla="val -7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no!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699142" cy="3243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334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</a:t>
            </a:r>
            <a:br>
              <a:rPr lang="en-US" dirty="0" smtClean="0"/>
            </a:br>
            <a:r>
              <a:rPr lang="en-US" dirty="0" smtClean="0"/>
              <a:t>Reaction Be?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672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rot="19971135">
            <a:off x="197990" y="1703835"/>
            <a:ext cx="1984780" cy="1933697"/>
          </a:xfrm>
          <a:prstGeom prst="wedgeEllipseCallout">
            <a:avLst>
              <a:gd name="adj1" fmla="val 76686"/>
              <a:gd name="adj2" fmla="val 60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just broke up with my girlfriend.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594935">
            <a:off x="6844165" y="1788313"/>
            <a:ext cx="1984780" cy="1933697"/>
          </a:xfrm>
          <a:prstGeom prst="wedgeEllipseCallout">
            <a:avLst>
              <a:gd name="adj1" fmla="val -87335"/>
              <a:gd name="adj2" fmla="val 44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sorry to hear that.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897"/>
            <a:ext cx="1620593" cy="138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09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5050"/>
            <a:ext cx="3252788" cy="3266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334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</a:t>
            </a:r>
            <a:br>
              <a:rPr lang="en-US" dirty="0" smtClean="0"/>
            </a:br>
            <a:r>
              <a:rPr lang="en-US" dirty="0" smtClean="0"/>
              <a:t>Reaction Be?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672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rot="19971135">
            <a:off x="331832" y="1812660"/>
            <a:ext cx="1984780" cy="1933697"/>
          </a:xfrm>
          <a:prstGeom prst="wedgeEllipseCallout">
            <a:avLst>
              <a:gd name="adj1" fmla="val 73012"/>
              <a:gd name="adj2" fmla="val 43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Happy birthday!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594935">
            <a:off x="6636139" y="1833591"/>
            <a:ext cx="2358992" cy="1933697"/>
          </a:xfrm>
          <a:prstGeom prst="wedgeEllipseCallout">
            <a:avLst>
              <a:gd name="adj1" fmla="val -70411"/>
              <a:gd name="adj2" fmla="val 8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you! The cactus is my favorite plant!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rot="20826305">
            <a:off x="331831" y="4227491"/>
            <a:ext cx="1984780" cy="1933697"/>
          </a:xfrm>
          <a:prstGeom prst="wedgeEllipseCallout">
            <a:avLst>
              <a:gd name="adj1" fmla="val 100600"/>
              <a:gd name="adj2" fmla="val -89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 amazing!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334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</a:t>
            </a:r>
            <a:br>
              <a:rPr lang="en-US" dirty="0" smtClean="0"/>
            </a:br>
            <a:r>
              <a:rPr lang="en-US" dirty="0" smtClean="0"/>
              <a:t>Reaction Be?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672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7290"/>
            <a:ext cx="3367088" cy="324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 rot="594935">
            <a:off x="5380422" y="1949102"/>
            <a:ext cx="1984780" cy="1596375"/>
          </a:xfrm>
          <a:prstGeom prst="wedgeEllipseCallout">
            <a:avLst>
              <a:gd name="adj1" fmla="val -82624"/>
              <a:gd name="adj2" fmla="val 50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 too!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rot="20392461">
            <a:off x="272078" y="3940026"/>
            <a:ext cx="1984780" cy="1933697"/>
          </a:xfrm>
          <a:prstGeom prst="wedgeEllipseCallout">
            <a:avLst>
              <a:gd name="adj1" fmla="val 115825"/>
              <a:gd name="adj2" fmla="val -20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Awesome!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rot="19971135">
            <a:off x="331832" y="1812660"/>
            <a:ext cx="1984780" cy="1933697"/>
          </a:xfrm>
          <a:prstGeom prst="wedgeEllipseCallout">
            <a:avLst>
              <a:gd name="adj1" fmla="val 86274"/>
              <a:gd name="adj2" fmla="val 75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really like romantic movies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519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180</Words>
  <Application>Microsoft Office PowerPoint</Application>
  <PresentationFormat>On-screen Show (4:3)</PresentationFormat>
  <Paragraphs>51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Project Status Report</vt:lpstr>
      <vt:lpstr>Common Conversations</vt:lpstr>
      <vt:lpstr>Expressions for Good and Bad News</vt:lpstr>
      <vt:lpstr>What Should the  Reaction Be?</vt:lpstr>
      <vt:lpstr>What Should the  Reaction Be?</vt:lpstr>
      <vt:lpstr>What Should the  Reaction Be?</vt:lpstr>
      <vt:lpstr>What Should the  Reaction Be?</vt:lpstr>
      <vt:lpstr>What Should the  Reaction Be?</vt:lpstr>
      <vt:lpstr>What Should the  Reaction Be?</vt:lpstr>
      <vt:lpstr>What Should the  Reaction Be?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2018-05-25T19:01:10Z</dcterms:created>
  <dcterms:modified xsi:type="dcterms:W3CDTF">2018-05-25T19:50:06Z</dcterms:modified>
</cp:coreProperties>
</file>