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9" r:id="rId4"/>
    <p:sldId id="260" r:id="rId5"/>
    <p:sldId id="261" r:id="rId6"/>
    <p:sldId id="274" r:id="rId7"/>
    <p:sldId id="273" r:id="rId8"/>
    <p:sldId id="262" r:id="rId9"/>
    <p:sldId id="275" r:id="rId10"/>
    <p:sldId id="263" r:id="rId11"/>
    <p:sldId id="264" r:id="rId12"/>
    <p:sldId id="265" r:id="rId13"/>
    <p:sldId id="276" r:id="rId14"/>
    <p:sldId id="266" r:id="rId15"/>
    <p:sldId id="267" r:id="rId16"/>
    <p:sldId id="268" r:id="rId17"/>
    <p:sldId id="269" r:id="rId18"/>
    <p:sldId id="277" r:id="rId19"/>
    <p:sldId id="270" r:id="rId20"/>
    <p:sldId id="271" r:id="rId21"/>
    <p:sldId id="272" r:id="rId22"/>
    <p:sldId id="278" r:id="rId23"/>
    <p:sldId id="279" r:id="rId24"/>
    <p:sldId id="280" r:id="rId25"/>
    <p:sldId id="281" r:id="rId2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0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mtClean="0"/>
              <a:t>Elementary </a:t>
            </a:r>
            <a:r>
              <a:rPr lang="en-US" altLang="en-US" dirty="0" smtClean="0"/>
              <a:t>Citizenship Interview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Q &amp; A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taken any trips outside the 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No, I have not left the US.</a:t>
            </a:r>
          </a:p>
          <a:p>
            <a:r>
              <a:rPr lang="en-US" sz="4800" dirty="0" smtClean="0"/>
              <a:t>Yes, I left on (date) and returned on (date)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Are you married?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No, I’m single</a:t>
            </a:r>
          </a:p>
          <a:p>
            <a:r>
              <a:rPr lang="en-US" sz="4800" dirty="0" smtClean="0"/>
              <a:t>Yes, I’m married</a:t>
            </a:r>
          </a:p>
          <a:p>
            <a:r>
              <a:rPr lang="en-US" sz="4800" dirty="0" smtClean="0"/>
              <a:t>No, I’m divorced</a:t>
            </a:r>
          </a:p>
          <a:p>
            <a:r>
              <a:rPr lang="en-US" sz="4800" dirty="0" smtClean="0"/>
              <a:t>Yes, I’m widowed</a:t>
            </a:r>
            <a:endParaRPr lang="en-US" sz="4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1" y="3581400"/>
            <a:ext cx="54199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Do you have any children?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No, I have no children.</a:t>
            </a:r>
          </a:p>
          <a:p>
            <a:r>
              <a:rPr lang="en-US" sz="4800" dirty="0" smtClean="0"/>
              <a:t>Yes, I have one child.</a:t>
            </a:r>
          </a:p>
          <a:p>
            <a:r>
              <a:rPr lang="en-US" sz="4800" dirty="0" smtClean="0"/>
              <a:t>Yes, I have 2 children.</a:t>
            </a:r>
            <a:endParaRPr lang="en-US" sz="4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1" y="3312338"/>
            <a:ext cx="5686029" cy="42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2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claimed to be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4" y="3962400"/>
            <a:ext cx="58712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voted in any US elections?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6" y="4038600"/>
            <a:ext cx="5838584" cy="40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you pay your taxes every year?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52800"/>
            <a:ext cx="6638708" cy="51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 smtClean="0"/>
              <a:t>Have you ever been a terrorist or committed acts of violence?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7" y="4320382"/>
            <a:ext cx="5923493" cy="44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arrested or committed a crime?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8" y="3348832"/>
            <a:ext cx="6812492" cy="510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121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deported?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048000"/>
            <a:ext cx="6736793" cy="51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dirty="0" smtClean="0"/>
              <a:t>Do you support the Constitution and the form of government of the 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4" y="3962400"/>
            <a:ext cx="6234306" cy="43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How are you eligible to become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dirty="0" smtClean="0"/>
              <a:t>I am over 18 years old and have been a:</a:t>
            </a:r>
          </a:p>
          <a:p>
            <a:r>
              <a:rPr lang="en-US" dirty="0" smtClean="0"/>
              <a:t>Permanent resident for 5 years OR</a:t>
            </a:r>
          </a:p>
          <a:p>
            <a:r>
              <a:rPr lang="en-US" dirty="0" smtClean="0"/>
              <a:t>Permanent resident for 3 years and married to a US citizen for 3 years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733800"/>
            <a:ext cx="565883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8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If the law requires it, are you willing to bear arms in the US Army?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  <a:endParaRPr lang="en-US" sz="6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9" y="4105044"/>
            <a:ext cx="5567419" cy="427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Are you willing to perform non-combatant services for the US Army?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  <a:endParaRPr lang="en-US" sz="6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1" y="4572000"/>
            <a:ext cx="5971729" cy="45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Are you willing to help the government during a national emergency?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  <a:endParaRPr lang="en-US" sz="6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244294"/>
            <a:ext cx="6244438" cy="4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14" y="1754823"/>
            <a:ext cx="3789246" cy="230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53" y="7259238"/>
            <a:ext cx="3152775" cy="186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2" y="4617618"/>
            <a:ext cx="3309871" cy="205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392" y="4523836"/>
            <a:ext cx="2766341" cy="229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60" y="4893647"/>
            <a:ext cx="2448906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84" y="1464998"/>
            <a:ext cx="3023249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1" y="7316883"/>
            <a:ext cx="2906414" cy="17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68" y="7219530"/>
            <a:ext cx="2762250" cy="176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3" y="2362200"/>
            <a:ext cx="2962167" cy="1943538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1"/>
          <a:stretch>
            <a:fillRect/>
          </a:stretch>
        </p:blipFill>
        <p:spPr>
          <a:xfrm>
            <a:off x="3530601" y="4876801"/>
            <a:ext cx="2383826" cy="1941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666" y="838200"/>
            <a:ext cx="11704320" cy="1625600"/>
          </a:xfrm>
        </p:spPr>
        <p:txBody>
          <a:bodyPr/>
          <a:lstStyle/>
          <a:p>
            <a:r>
              <a:rPr lang="en-US" dirty="0" smtClean="0"/>
              <a:t>Quiz Time!!!!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8688" y="6542739"/>
            <a:ext cx="1915328" cy="746869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4000" dirty="0" smtClean="0"/>
              <a:t>Eligible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9171262" y="3360473"/>
            <a:ext cx="3771606" cy="746869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4000" dirty="0" smtClean="0"/>
              <a:t>Country of birth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77534" y="3993860"/>
            <a:ext cx="2402641" cy="623758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egal name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7322" y="8696080"/>
            <a:ext cx="3301888" cy="569045"/>
          </a:xfrm>
          <a:prstGeom prst="rect">
            <a:avLst/>
          </a:prstGeom>
          <a:solidFill>
            <a:srgbClr val="FFFF00"/>
          </a:solidFill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800" dirty="0" smtClean="0"/>
              <a:t>Date of birth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263107" y="6529603"/>
            <a:ext cx="3771605" cy="623758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200" dirty="0" smtClean="0"/>
              <a:t>Parent a US citizen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92453" y="3558870"/>
            <a:ext cx="3314751" cy="746869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4000" dirty="0" smtClean="0"/>
              <a:t>Marital status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472746" y="6317521"/>
            <a:ext cx="2561339" cy="993090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800" dirty="0" smtClean="0"/>
              <a:t>Work, school,</a:t>
            </a:r>
          </a:p>
          <a:p>
            <a:r>
              <a:rPr lang="en-US" sz="2800" dirty="0" smtClean="0"/>
              <a:t>Retired, family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9640" y="8805032"/>
            <a:ext cx="4903326" cy="562203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800" dirty="0" smtClean="0"/>
              <a:t>Date of permanent residence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265624" y="8810621"/>
            <a:ext cx="1157877" cy="623758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200" dirty="0" smtClean="0"/>
              <a:t>Trips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993150" y="6309570"/>
            <a:ext cx="1812735" cy="1177756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 dirty="0" smtClean="0"/>
              <a:t>Home </a:t>
            </a:r>
          </a:p>
          <a:p>
            <a:r>
              <a:rPr lang="en-US" sz="3400" dirty="0" smtClean="0"/>
              <a:t>address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059214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52" y="1265597"/>
            <a:ext cx="3152775" cy="20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514" y="6899832"/>
            <a:ext cx="3125059" cy="240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68" y="4254005"/>
            <a:ext cx="2775231" cy="222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45" y="4495800"/>
            <a:ext cx="2657475" cy="17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331216"/>
            <a:ext cx="3478599" cy="175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49" y="1265597"/>
            <a:ext cx="2318997" cy="23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0" y="6620473"/>
            <a:ext cx="2674854" cy="242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21" y="1235010"/>
            <a:ext cx="3067050" cy="230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7" y="1260356"/>
            <a:ext cx="3319501" cy="225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67" y="6526397"/>
            <a:ext cx="2951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54461" y="3203377"/>
            <a:ext cx="1601973" cy="746869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4000" dirty="0" smtClean="0"/>
              <a:t>Taxes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97400" y="5696138"/>
            <a:ext cx="3771606" cy="746869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4000" dirty="0" smtClean="0"/>
              <a:t>Non-combatant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30179" y="3219797"/>
            <a:ext cx="2202267" cy="746869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4000" dirty="0" smtClean="0"/>
              <a:t>Arrested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313657" y="5832540"/>
            <a:ext cx="2054789" cy="654536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 dirty="0" smtClean="0"/>
              <a:t>Deported</a:t>
            </a:r>
            <a:endParaRPr lang="en-US" sz="3400" dirty="0"/>
          </a:p>
        </p:txBody>
      </p:sp>
      <p:sp>
        <p:nvSpPr>
          <p:cNvPr id="24" name="TextBox 23"/>
          <p:cNvSpPr txBox="1"/>
          <p:nvPr/>
        </p:nvSpPr>
        <p:spPr>
          <a:xfrm>
            <a:off x="9586252" y="6152963"/>
            <a:ext cx="2630268" cy="746869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4000" dirty="0" smtClean="0"/>
              <a:t>Bear arms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9146" y="8624928"/>
            <a:ext cx="2173412" cy="746869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4000" dirty="0" smtClean="0"/>
              <a:t>Children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711200" y="8419760"/>
            <a:ext cx="2116537" cy="746869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4000" dirty="0" smtClean="0"/>
              <a:t>Terrorist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359741" y="2960090"/>
            <a:ext cx="3072696" cy="1177756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 dirty="0" smtClean="0"/>
              <a:t>Claimed to be </a:t>
            </a:r>
          </a:p>
          <a:p>
            <a:r>
              <a:rPr lang="en-US" sz="3400" dirty="0" smtClean="0"/>
              <a:t>a US citizen</a:t>
            </a:r>
            <a:endParaRPr lang="en-US" sz="3400" dirty="0"/>
          </a:p>
        </p:txBody>
      </p:sp>
      <p:sp>
        <p:nvSpPr>
          <p:cNvPr id="28" name="TextBox 27"/>
          <p:cNvSpPr txBox="1"/>
          <p:nvPr/>
        </p:nvSpPr>
        <p:spPr>
          <a:xfrm>
            <a:off x="8914479" y="8377863"/>
            <a:ext cx="1289131" cy="746869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4000" dirty="0" smtClean="0"/>
              <a:t>Vote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00491" y="2895600"/>
            <a:ext cx="2801789" cy="1362422"/>
          </a:xfrm>
          <a:prstGeom prst="rect">
            <a:avLst/>
          </a:prstGeom>
          <a:solidFill>
            <a:srgbClr val="FFFF00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4000" dirty="0" smtClean="0"/>
              <a:t>National </a:t>
            </a:r>
          </a:p>
          <a:p>
            <a:r>
              <a:rPr lang="en-US" sz="4000" dirty="0" smtClean="0"/>
              <a:t>emergency</a:t>
            </a:r>
          </a:p>
        </p:txBody>
      </p:sp>
    </p:spTree>
    <p:extLst>
      <p:ext uri="{BB962C8B-B14F-4D97-AF65-F5344CB8AC3E}">
        <p14:creationId xmlns:p14="http://schemas.microsoft.com/office/powerpoint/2010/main" val="996771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current legal name?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My current legal name is ……</a:t>
            </a:r>
            <a:endParaRPr lang="en-US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810000"/>
            <a:ext cx="5867400" cy="443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38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date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date of birth is (month, day, year)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9" y="3418210"/>
            <a:ext cx="5503231" cy="420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date of permanent residence?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date of permanent residence is (month, day, year)</a:t>
            </a:r>
            <a:endParaRPr lang="en-US" sz="36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886200"/>
            <a:ext cx="5648326" cy="42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8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country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country of birth is (country)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8" y="3243671"/>
            <a:ext cx="5731832" cy="43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8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current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My current home address is …..</a:t>
            </a:r>
            <a:endParaRPr lang="en-US" sz="44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9" y="3962400"/>
            <a:ext cx="579684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295400"/>
            <a:ext cx="12268200" cy="1714500"/>
          </a:xfrm>
        </p:spPr>
        <p:txBody>
          <a:bodyPr/>
          <a:lstStyle/>
          <a:p>
            <a:r>
              <a:rPr lang="en-US" sz="5400" dirty="0" smtClean="0"/>
              <a:t>Was your mother or father a US citizen before you were 18 years old?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No, they were not OR</a:t>
            </a:r>
          </a:p>
          <a:p>
            <a:r>
              <a:rPr lang="en-US" sz="4400" dirty="0" smtClean="0"/>
              <a:t>Yes, my mother / father was a </a:t>
            </a:r>
            <a:r>
              <a:rPr lang="en-US" sz="4400" smtClean="0"/>
              <a:t>US citizen.</a:t>
            </a:r>
            <a:endParaRPr lang="en-US" sz="4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1" y="3712456"/>
            <a:ext cx="5425334" cy="41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32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 you work or go to school?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340600" y="3505200"/>
            <a:ext cx="5181600" cy="5664200"/>
          </a:xfrm>
        </p:spPr>
        <p:txBody>
          <a:bodyPr/>
          <a:lstStyle/>
          <a:p>
            <a:r>
              <a:rPr lang="en-US" sz="4000" dirty="0" smtClean="0"/>
              <a:t>Yes, I work at …</a:t>
            </a:r>
          </a:p>
          <a:p>
            <a:r>
              <a:rPr lang="en-US" sz="4000" dirty="0" smtClean="0"/>
              <a:t>Yes, I go to school at …</a:t>
            </a:r>
          </a:p>
          <a:p>
            <a:r>
              <a:rPr lang="en-US" sz="4000" dirty="0" smtClean="0"/>
              <a:t>I am retired</a:t>
            </a:r>
          </a:p>
          <a:p>
            <a:r>
              <a:rPr lang="en-US" sz="4000" dirty="0" smtClean="0"/>
              <a:t>I stay home and take care of the family.</a:t>
            </a:r>
            <a:endParaRPr lang="en-US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581400"/>
            <a:ext cx="6401185" cy="47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Pages>0</Pages>
  <Words>467</Words>
  <Characters>0</Characters>
  <Application>Microsoft Office PowerPoint</Application>
  <PresentationFormat>Custom</PresentationFormat>
  <Lines>0</Lines>
  <Paragraphs>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Title &amp; Subtitle</vt:lpstr>
      <vt:lpstr>Title, Bullets &amp; Photo</vt:lpstr>
      <vt:lpstr>Elementary Citizenship Interview</vt:lpstr>
      <vt:lpstr>How are you eligible to become a US citizen?</vt:lpstr>
      <vt:lpstr>What is your current legal name?</vt:lpstr>
      <vt:lpstr>What is your date of birth?</vt:lpstr>
      <vt:lpstr>What is your date of permanent residence?</vt:lpstr>
      <vt:lpstr>What is your country of birth?</vt:lpstr>
      <vt:lpstr>What is your current home address?</vt:lpstr>
      <vt:lpstr>Was your mother or father a US citizen before you were 18 years old?</vt:lpstr>
      <vt:lpstr>Do  you work or go to school?</vt:lpstr>
      <vt:lpstr>Have you taken any trips outside the US?</vt:lpstr>
      <vt:lpstr>Are you married?</vt:lpstr>
      <vt:lpstr>Do you have any children?</vt:lpstr>
      <vt:lpstr>Have you ever claimed to be a US citizen?</vt:lpstr>
      <vt:lpstr>Have you ever voted in any US elections?</vt:lpstr>
      <vt:lpstr>Do you pay your taxes every year?</vt:lpstr>
      <vt:lpstr>Have you ever been a terrorist or committed acts of violence?</vt:lpstr>
      <vt:lpstr>Have you ever been arrested or committed a crime?</vt:lpstr>
      <vt:lpstr>Have you ever been deported?</vt:lpstr>
      <vt:lpstr>Do you support the Constitution and the form of government of the US?</vt:lpstr>
      <vt:lpstr>If the law requires it, are you willing to bear arms in the US Army?</vt:lpstr>
      <vt:lpstr>Are you willing to perform non-combatant services for the US Army?</vt:lpstr>
      <vt:lpstr>Are you willing to help the government during a national emergency?</vt:lpstr>
      <vt:lpstr>Quiz Time!!!!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28</cp:revision>
  <dcterms:modified xsi:type="dcterms:W3CDTF">2018-02-12T18:28:10Z</dcterms:modified>
</cp:coreProperties>
</file>