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73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3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3075" y="0"/>
            <a:ext cx="8097838" cy="93345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075" y="930275"/>
            <a:ext cx="6400800" cy="576263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FF9933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2394AD8-1D2B-4072-9052-7F32F518E85C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6156630-0A0D-47EF-B6DE-910F6FAFCC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4AD8-1D2B-4072-9052-7F32F518E85C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56630-0A0D-47EF-B6DE-910F6FAF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93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4AD8-1D2B-4072-9052-7F32F518E85C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56630-0A0D-47EF-B6DE-910F6FAF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12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4AD8-1D2B-4072-9052-7F32F518E85C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56630-0A0D-47EF-B6DE-910F6FAF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85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4AD8-1D2B-4072-9052-7F32F518E85C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56630-0A0D-47EF-B6DE-910F6FAF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8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4AD8-1D2B-4072-9052-7F32F518E85C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56630-0A0D-47EF-B6DE-910F6FAF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74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4AD8-1D2B-4072-9052-7F32F518E85C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56630-0A0D-47EF-B6DE-910F6FAF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92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4AD8-1D2B-4072-9052-7F32F518E85C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56630-0A0D-47EF-B6DE-910F6FAF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5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4AD8-1D2B-4072-9052-7F32F518E85C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56630-0A0D-47EF-B6DE-910F6FAF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4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4AD8-1D2B-4072-9052-7F32F518E85C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56630-0A0D-47EF-B6DE-910F6FAF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6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4AD8-1D2B-4072-9052-7F32F518E85C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56630-0A0D-47EF-B6DE-910F6FAF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36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2394AD8-1D2B-4072-9052-7F32F518E85C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6156630-0A0D-47EF-B6DE-910F6FAFCC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Essa Lesson </a:t>
            </a:r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Rights and Responsibilities Part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06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7832657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System in the US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629400" y="2514600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0" y="4038600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03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77033"/>
            <a:ext cx="7239000" cy="3065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96" y="76200"/>
            <a:ext cx="8229600" cy="1143000"/>
          </a:xfrm>
        </p:spPr>
        <p:txBody>
          <a:bodyPr/>
          <a:lstStyle/>
          <a:p>
            <a:r>
              <a:rPr lang="en-US" dirty="0" smtClean="0"/>
              <a:t>The Civil Rights Movement (1955-1968)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826008" y="5181600"/>
            <a:ext cx="19933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03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80181"/>
            <a:ext cx="3754863" cy="2190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819399"/>
            <a:ext cx="3988342" cy="228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96" y="76200"/>
            <a:ext cx="8229600" cy="1143000"/>
          </a:xfrm>
        </p:spPr>
        <p:txBody>
          <a:bodyPr/>
          <a:lstStyle/>
          <a:p>
            <a:r>
              <a:rPr lang="en-US" dirty="0" smtClean="0"/>
              <a:t>The Civil Rights Movement (1955-1968)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133600" y="3913632"/>
            <a:ext cx="7488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59626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581400" y="495300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78031" y="3810000"/>
            <a:ext cx="1475369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61746" y="5192324"/>
            <a:ext cx="615993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30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58269"/>
            <a:ext cx="4772025" cy="2471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4169510" cy="2518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96" y="76200"/>
            <a:ext cx="8229600" cy="1143000"/>
          </a:xfrm>
        </p:spPr>
        <p:txBody>
          <a:bodyPr/>
          <a:lstStyle/>
          <a:p>
            <a:r>
              <a:rPr lang="en-US" dirty="0" smtClean="0"/>
              <a:t>The Civil Rights Movement (1955-1968)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061168" y="4191000"/>
            <a:ext cx="7488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181600" y="4724400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38600" y="4953000"/>
            <a:ext cx="5667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57777" y="6429375"/>
            <a:ext cx="5667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70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12" y="2414588"/>
            <a:ext cx="8401786" cy="2538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Civil Rights Act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219200" y="3352800"/>
            <a:ext cx="9906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743200" y="4419600"/>
            <a:ext cx="9906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03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45" y="1909763"/>
            <a:ext cx="8374311" cy="3957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Responsibilities of US Citizens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914400" y="5334000"/>
            <a:ext cx="99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257800" y="5593080"/>
            <a:ext cx="121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16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99" y="2247900"/>
            <a:ext cx="8219921" cy="331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Rights Only for US Citizens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838200" y="3505200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78764" y="5065776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03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22386"/>
            <a:ext cx="7044741" cy="3711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r>
              <a:rPr lang="en-US" dirty="0" smtClean="0"/>
              <a:t>Rights of Everyone Living in the US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754018" y="2743200"/>
            <a:ext cx="13513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780332" y="4648200"/>
            <a:ext cx="13513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05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928812"/>
            <a:ext cx="7247844" cy="3786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Oath of Allegiance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693539" y="2831592"/>
            <a:ext cx="11986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828800" y="3200400"/>
            <a:ext cx="9005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28799" y="3581400"/>
            <a:ext cx="9005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169376" y="4724400"/>
            <a:ext cx="6765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03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94" y="1828800"/>
            <a:ext cx="8249407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Selective Service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953000" y="2286000"/>
            <a:ext cx="160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934200" y="4544568"/>
            <a:ext cx="99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03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30082"/>
            <a:ext cx="7845942" cy="3780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r>
              <a:rPr lang="en-US" dirty="0" smtClean="0"/>
              <a:t>Amendments About Who Can Vote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981200" y="3069336"/>
            <a:ext cx="7442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981200" y="3810000"/>
            <a:ext cx="99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257800" y="4572000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743200" y="5334000"/>
            <a:ext cx="5083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03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38324"/>
            <a:ext cx="6319581" cy="4171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dirty="0" smtClean="0"/>
              <a:t>Ways to Participate in Democracy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133600" y="2258568"/>
            <a:ext cx="6765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343400" y="2667000"/>
            <a:ext cx="6765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477000" y="4343400"/>
            <a:ext cx="99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81758" y="5562600"/>
            <a:ext cx="8186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24723" y="5943600"/>
            <a:ext cx="8186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03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81150"/>
            <a:ext cx="6970091" cy="451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Tax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200400" y="5943600"/>
            <a:ext cx="160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03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uman_symbols_co_66_print_CrystalGraphics.com_PowerPoint_Template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Human_symbols_co_66_print_CrystalGraphics.com_PowerPoint_Templates</Template>
  <TotalTime>229</TotalTime>
  <Words>73</Words>
  <Application>Microsoft Office PowerPoint</Application>
  <PresentationFormat>On-screen Show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Human_symbols_co_66_print_CrystalGraphics.com_PowerPoint_Templates</vt:lpstr>
      <vt:lpstr>Essa Lesson 10</vt:lpstr>
      <vt:lpstr>Responsibilities of US Citizens</vt:lpstr>
      <vt:lpstr>Rights Only for US Citizens</vt:lpstr>
      <vt:lpstr>Rights of Everyone Living in the US</vt:lpstr>
      <vt:lpstr>The Oath of Allegiance</vt:lpstr>
      <vt:lpstr>The Selective Service</vt:lpstr>
      <vt:lpstr>Amendments About Who Can Vote</vt:lpstr>
      <vt:lpstr>Ways to Participate in Democracy</vt:lpstr>
      <vt:lpstr>Federal Tax</vt:lpstr>
      <vt:lpstr>Economic System in the US</vt:lpstr>
      <vt:lpstr>The Civil Rights Movement (1955-1968)</vt:lpstr>
      <vt:lpstr>The Civil Rights Movement (1955-1968)</vt:lpstr>
      <vt:lpstr>The Civil Rights Movement (1955-1968)</vt:lpstr>
      <vt:lpstr>The Civil Rights Act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Essa Lesson 7</dc:title>
  <dc:creator>Alison Mc Lin</dc:creator>
  <cp:lastModifiedBy>Alison Mc Lin</cp:lastModifiedBy>
  <cp:revision>32</cp:revision>
  <dcterms:created xsi:type="dcterms:W3CDTF">2017-10-30T18:02:00Z</dcterms:created>
  <dcterms:modified xsi:type="dcterms:W3CDTF">2017-11-08T20:29:37Z</dcterms:modified>
</cp:coreProperties>
</file>