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0"/>
            <a:ext cx="8097838" cy="9334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075" y="930275"/>
            <a:ext cx="6400800" cy="57626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993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394AD8-1D2B-4072-9052-7F32F518E85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Essa Lesson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Branches of Government Part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807814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Supreme Court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867400" y="3048000"/>
            <a:ext cx="1931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46482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3" y="1452562"/>
            <a:ext cx="7987693" cy="433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Supreme Court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971800" y="1981200"/>
            <a:ext cx="323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0021" y="3621881"/>
            <a:ext cx="20667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4191000"/>
            <a:ext cx="20667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3521" y="5681004"/>
            <a:ext cx="732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471613"/>
            <a:ext cx="6693920" cy="48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Governments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86112" y="3048000"/>
            <a:ext cx="1366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1673" y="3880720"/>
            <a:ext cx="1366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50136" y="4648200"/>
            <a:ext cx="584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5486400"/>
            <a:ext cx="1140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0700"/>
            <a:ext cx="7919484" cy="478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8532" y="2743200"/>
            <a:ext cx="3042684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 smtClean="0"/>
              <a:t>John Roberts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548532" y="5410200"/>
            <a:ext cx="3042684" cy="9250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7181" y="4028502"/>
            <a:ext cx="3042684" cy="9250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7181" y="4061269"/>
            <a:ext cx="3042684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Paul Ryan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577349" y="5439696"/>
            <a:ext cx="3042684" cy="838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Mike Pence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 Senators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55104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88122"/>
            <a:ext cx="3121547" cy="318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606" y="5331767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Diane Feinstein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484166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Kamala Harris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5" y="37514"/>
            <a:ext cx="8229600" cy="1143000"/>
          </a:xfrm>
        </p:spPr>
        <p:txBody>
          <a:bodyPr/>
          <a:lstStyle/>
          <a:p>
            <a:r>
              <a:rPr lang="en-GB" dirty="0" smtClean="0"/>
              <a:t>Local Congressional Representatives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0" y="1723015"/>
            <a:ext cx="2614309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301" y="4724400"/>
            <a:ext cx="2712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Anna </a:t>
            </a:r>
            <a:r>
              <a:rPr lang="en-GB" sz="2400" b="1" dirty="0" err="1" smtClean="0"/>
              <a:t>Eschoo</a:t>
            </a:r>
            <a:endParaRPr lang="en-GB" sz="2400" b="1" dirty="0" smtClean="0"/>
          </a:p>
          <a:p>
            <a:r>
              <a:rPr lang="en-GB" sz="2400" b="1" dirty="0" smtClean="0"/>
              <a:t>D-CA 18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District</a:t>
            </a:r>
            <a:endParaRPr lang="en-US" sz="24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64091"/>
            <a:ext cx="2971800" cy="29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49357" y="4876799"/>
            <a:ext cx="2712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Zoe Lofgren</a:t>
            </a:r>
          </a:p>
          <a:p>
            <a:r>
              <a:rPr lang="en-GB" sz="2400" b="1" dirty="0" smtClean="0"/>
              <a:t>D-CA 19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District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 b="1" dirty="0"/>
              <a:t>The 3 Branches of </a:t>
            </a:r>
            <a:r>
              <a:rPr lang="en-US" b="1" dirty="0" smtClean="0"/>
              <a:t>Government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" y="2362200"/>
            <a:ext cx="875137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68808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President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685032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Congress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67261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Courts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257800"/>
            <a:ext cx="744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The US Congress makes federal laws</a:t>
            </a:r>
            <a:endParaRPr lang="en-US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1998" y="5842575"/>
            <a:ext cx="1295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8813"/>
            <a:ext cx="6743851" cy="386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Senators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71460" y="2438400"/>
            <a:ext cx="5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6200" y="3276600"/>
            <a:ext cx="5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4876800"/>
            <a:ext cx="5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Senators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595339" cy="430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324600" y="2471225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45720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60198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US Senate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1617"/>
            <a:ext cx="7368107" cy="317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791200" y="24384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38100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5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Congressional Representatives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315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352800" y="21336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92437" y="4038600"/>
            <a:ext cx="1931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96849" y="5276557"/>
            <a:ext cx="1596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4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40137"/>
            <a:ext cx="7285955" cy="367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Congressional Representatives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19311" y="2590800"/>
            <a:ext cx="690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3575168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5257800"/>
            <a:ext cx="690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2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426855" cy="382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Congressional Representatives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704027" y="3581400"/>
            <a:ext cx="1931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5785340"/>
            <a:ext cx="1246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4092"/>
            <a:ext cx="8153400" cy="47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Judicial Branch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13360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25908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44958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0292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5486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8852" y="5943600"/>
            <a:ext cx="2559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_symbols_co_66_print_CrystalGraphics.com_PowerPoint_Templat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Human_symbols_co_66_print_CrystalGraphics.com_PowerPoint_Templates</Template>
  <TotalTime>76</TotalTime>
  <Words>74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Human_symbols_co_66_print_CrystalGraphics.com_PowerPoint_Templates</vt:lpstr>
      <vt:lpstr>Essa Lesson 8</vt:lpstr>
      <vt:lpstr>The 3 Branches of Government</vt:lpstr>
      <vt:lpstr>US Senators</vt:lpstr>
      <vt:lpstr>US Senators</vt:lpstr>
      <vt:lpstr>The US Senate</vt:lpstr>
      <vt:lpstr>Congressional Representatives</vt:lpstr>
      <vt:lpstr>Congressional Representatives</vt:lpstr>
      <vt:lpstr>Congressional Representatives</vt:lpstr>
      <vt:lpstr>The Judicial Branch</vt:lpstr>
      <vt:lpstr>The Supreme Court</vt:lpstr>
      <vt:lpstr>The Supreme Court</vt:lpstr>
      <vt:lpstr>State Governments</vt:lpstr>
      <vt:lpstr>Finally …</vt:lpstr>
      <vt:lpstr>CA Senators</vt:lpstr>
      <vt:lpstr>Local Congressional Representatives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Lesson 7</dc:title>
  <dc:creator>Alison Mc Lin</dc:creator>
  <cp:lastModifiedBy>alison_mclin</cp:lastModifiedBy>
  <cp:revision>21</cp:revision>
  <dcterms:created xsi:type="dcterms:W3CDTF">2017-10-30T18:02:00Z</dcterms:created>
  <dcterms:modified xsi:type="dcterms:W3CDTF">2017-11-05T19:29:22Z</dcterms:modified>
</cp:coreProperties>
</file>