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281" r:id="rId5"/>
    <p:sldId id="282" r:id="rId6"/>
    <p:sldId id="284" r:id="rId7"/>
    <p:sldId id="285" r:id="rId8"/>
    <p:sldId id="286" r:id="rId9"/>
    <p:sldId id="280" r:id="rId10"/>
    <p:sldId id="260" r:id="rId11"/>
    <p:sldId id="287" r:id="rId12"/>
    <p:sldId id="261" r:id="rId13"/>
    <p:sldId id="273" r:id="rId14"/>
    <p:sldId id="288" r:id="rId15"/>
    <p:sldId id="274" r:id="rId16"/>
    <p:sldId id="289" r:id="rId17"/>
    <p:sldId id="262" r:id="rId18"/>
    <p:sldId id="275" r:id="rId19"/>
    <p:sldId id="263" r:id="rId20"/>
    <p:sldId id="264" r:id="rId21"/>
    <p:sldId id="290" r:id="rId22"/>
    <p:sldId id="291" r:id="rId23"/>
    <p:sldId id="292" r:id="rId24"/>
    <p:sldId id="293" r:id="rId25"/>
    <p:sldId id="265" r:id="rId26"/>
    <p:sldId id="294" r:id="rId27"/>
    <p:sldId id="295" r:id="rId28"/>
    <p:sldId id="276" r:id="rId29"/>
    <p:sldId id="266" r:id="rId30"/>
    <p:sldId id="267" r:id="rId31"/>
    <p:sldId id="296" r:id="rId32"/>
    <p:sldId id="297" r:id="rId33"/>
    <p:sldId id="268" r:id="rId34"/>
    <p:sldId id="298" r:id="rId35"/>
    <p:sldId id="299" r:id="rId36"/>
    <p:sldId id="300" r:id="rId37"/>
    <p:sldId id="269" r:id="rId38"/>
    <p:sldId id="301" r:id="rId39"/>
    <p:sldId id="277" r:id="rId40"/>
    <p:sldId id="270" r:id="rId41"/>
    <p:sldId id="303" r:id="rId42"/>
    <p:sldId id="304" r:id="rId43"/>
    <p:sldId id="271" r:id="rId44"/>
    <p:sldId id="305" r:id="rId45"/>
    <p:sldId id="272" r:id="rId46"/>
    <p:sldId id="278" r:id="rId47"/>
    <p:sldId id="279" r:id="rId48"/>
    <p:sldId id="306" r:id="rId4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4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Everyday 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1658600" cy="1714500"/>
          </a:xfrm>
        </p:spPr>
        <p:txBody>
          <a:bodyPr/>
          <a:lstStyle/>
          <a:p>
            <a:r>
              <a:rPr lang="en-US" sz="5400" dirty="0"/>
              <a:t>Is your current legal name the same as the name on your Green </a:t>
            </a:r>
            <a:r>
              <a:rPr lang="en-US" sz="5400" dirty="0" smtClean="0"/>
              <a:t>Card?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Yes.</a:t>
            </a:r>
          </a:p>
          <a:p>
            <a:r>
              <a:rPr lang="en-US" sz="4400" dirty="0" smtClean="0"/>
              <a:t>No, I got married.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136" y="4007284"/>
            <a:ext cx="5085064" cy="2850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642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 smtClean="0"/>
              <a:t>My date of birth is (month, day, year)</a:t>
            </a:r>
            <a:endParaRPr lang="en-US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429000"/>
            <a:ext cx="5503231" cy="42017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birth is (country)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8" y="3243671"/>
            <a:ext cx="5731832" cy="437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nationality?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nationality is (country)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668" y="3676960"/>
            <a:ext cx="4501132" cy="3485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078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permanent residence?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date of permanent residence is (month, day, year)</a:t>
            </a:r>
            <a:endParaRPr lang="en-US" sz="36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886200"/>
            <a:ext cx="5648326" cy="4279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was your port of entry?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port of entry was (San Francisco).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075" y="3899156"/>
            <a:ext cx="5150725" cy="318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9699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current home address is </a:t>
            </a:r>
            <a:r>
              <a:rPr lang="en-US" sz="4400" dirty="0" smtClean="0"/>
              <a:t>(number, street, city, state, zip)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2268200" cy="1714500"/>
          </a:xfrm>
        </p:spPr>
        <p:txBody>
          <a:bodyPr/>
          <a:lstStyle/>
          <a:p>
            <a:r>
              <a:rPr lang="en-US" sz="5400" dirty="0"/>
              <a:t>How do you support yourself financially?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1400" y="2971800"/>
            <a:ext cx="6400800" cy="5664200"/>
          </a:xfrm>
        </p:spPr>
        <p:txBody>
          <a:bodyPr/>
          <a:lstStyle/>
          <a:p>
            <a:r>
              <a:rPr lang="en-US" sz="3600" dirty="0" smtClean="0"/>
              <a:t>I work at (company)</a:t>
            </a:r>
          </a:p>
          <a:p>
            <a:r>
              <a:rPr lang="en-US" sz="3600" dirty="0" smtClean="0"/>
              <a:t>I go to school </a:t>
            </a:r>
            <a:r>
              <a:rPr lang="en-US" sz="3600" dirty="0" smtClean="0"/>
              <a:t>and work part-time at (company)</a:t>
            </a:r>
            <a:endParaRPr lang="en-US" sz="3600" dirty="0" smtClean="0"/>
          </a:p>
          <a:p>
            <a:r>
              <a:rPr lang="en-US" sz="3600" dirty="0" smtClean="0"/>
              <a:t>I’m retired and get a pension</a:t>
            </a:r>
          </a:p>
          <a:p>
            <a:r>
              <a:rPr lang="en-US" sz="3600" dirty="0" smtClean="0"/>
              <a:t>My spouse works </a:t>
            </a:r>
            <a:r>
              <a:rPr lang="en-US" sz="3600" dirty="0" smtClean="0"/>
              <a:t>and </a:t>
            </a:r>
            <a:r>
              <a:rPr lang="en-US" sz="3600" dirty="0" smtClean="0"/>
              <a:t>supports me and our family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5627" y="3810000"/>
            <a:ext cx="4677288" cy="44273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532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 you work or go to school?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40600" y="3505200"/>
            <a:ext cx="5181600" cy="5664200"/>
          </a:xfrm>
        </p:spPr>
        <p:txBody>
          <a:bodyPr/>
          <a:lstStyle/>
          <a:p>
            <a:r>
              <a:rPr lang="en-US" sz="4000" dirty="0" smtClean="0"/>
              <a:t>Yes, I work at …</a:t>
            </a:r>
          </a:p>
          <a:p>
            <a:r>
              <a:rPr lang="en-US" sz="4000" dirty="0" smtClean="0"/>
              <a:t>Yes, I go to school at …</a:t>
            </a:r>
          </a:p>
          <a:p>
            <a:r>
              <a:rPr lang="en-US" sz="4000" dirty="0" smtClean="0"/>
              <a:t>I am retired</a:t>
            </a:r>
          </a:p>
          <a:p>
            <a:r>
              <a:rPr lang="en-US" sz="4000" dirty="0" smtClean="0"/>
              <a:t>I stay home and take care of the family.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581400"/>
            <a:ext cx="6401185" cy="477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taken any trips outside the US in the past 5 years?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No, I have not left the US.</a:t>
            </a:r>
          </a:p>
          <a:p>
            <a:r>
              <a:rPr lang="en-US" sz="4800" dirty="0" smtClean="0"/>
              <a:t>Yes.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Why are you here today?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I want to become a US citizen.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36576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How many total days were you outside of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was outside the US for (X) days.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4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Tell me about your last trip. When did you leave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left on (month, day, year).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0" y="4191000"/>
            <a:ext cx="5054599" cy="3809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9031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When did you return to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returned on (month, day, year).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9918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Where did you go?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went to (country)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710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marital status?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I’m single</a:t>
            </a:r>
          </a:p>
          <a:p>
            <a:r>
              <a:rPr lang="en-US" sz="4800" dirty="0" smtClean="0"/>
              <a:t>I’m married</a:t>
            </a:r>
          </a:p>
          <a:p>
            <a:r>
              <a:rPr lang="en-US" sz="4800" dirty="0" smtClean="0"/>
              <a:t>I’m divorced</a:t>
            </a:r>
          </a:p>
          <a:p>
            <a:r>
              <a:rPr lang="en-US" sz="4800" dirty="0" smtClean="0"/>
              <a:t>I’m widowed</a:t>
            </a:r>
            <a:endParaRPr lang="en-US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57600"/>
            <a:ext cx="5419938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If you are married, is your spouse a U.S.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Yes </a:t>
            </a:r>
          </a:p>
          <a:p>
            <a:r>
              <a:rPr lang="en-US" sz="4800" dirty="0" smtClean="0"/>
              <a:t>No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3886199" cy="3656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0127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1506200" cy="1714500"/>
          </a:xfrm>
        </p:spPr>
        <p:txBody>
          <a:bodyPr/>
          <a:lstStyle/>
          <a:p>
            <a:r>
              <a:rPr lang="en-US" dirty="0"/>
              <a:t>When and where did your spouse become a US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S/he was born in the US.</a:t>
            </a:r>
          </a:p>
          <a:p>
            <a:r>
              <a:rPr lang="en-US" sz="4800" dirty="0" smtClean="0"/>
              <a:t>S/he became a US citizen in (city) on (date)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000" y="3810000"/>
            <a:ext cx="4726375" cy="42751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5653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Do you have any children?</a:t>
            </a:r>
            <a:br>
              <a:rPr lang="en-US" dirty="0" smtClean="0"/>
            </a:br>
            <a:r>
              <a:rPr lang="en-US" dirty="0" smtClean="0"/>
              <a:t>What are their names?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000" dirty="0" smtClean="0"/>
              <a:t>No, I have no children.</a:t>
            </a:r>
          </a:p>
          <a:p>
            <a:r>
              <a:rPr lang="en-US" sz="4000" dirty="0" smtClean="0"/>
              <a:t>Yes, I have one child. S/he is called … .</a:t>
            </a:r>
          </a:p>
          <a:p>
            <a:r>
              <a:rPr lang="en-US" sz="4000" dirty="0" smtClean="0"/>
              <a:t>Yes, I have 2 children. They are </a:t>
            </a:r>
            <a:r>
              <a:rPr lang="en-US" sz="4000" dirty="0"/>
              <a:t>called … 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claimed to be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39624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voted in any US elections?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9412" y="3731496"/>
            <a:ext cx="4318484" cy="411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Why do you want to become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want </a:t>
            </a:r>
            <a:r>
              <a:rPr lang="en-US" sz="4000" dirty="0" smtClean="0"/>
              <a:t>to vote.</a:t>
            </a:r>
          </a:p>
          <a:p>
            <a:pPr marL="165100" indent="0">
              <a:buNone/>
            </a:pPr>
            <a:r>
              <a:rPr lang="en-US" sz="4000" dirty="0" smtClean="0"/>
              <a:t>I want a US passport</a:t>
            </a:r>
          </a:p>
          <a:p>
            <a:pPr marL="165100" indent="0">
              <a:buNone/>
            </a:pPr>
            <a:r>
              <a:rPr lang="en-US" sz="4000" dirty="0" smtClean="0"/>
              <a:t>I want to live with my family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36576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00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0566400" cy="1714500"/>
          </a:xfrm>
        </p:spPr>
        <p:txBody>
          <a:bodyPr/>
          <a:lstStyle/>
          <a:p>
            <a:r>
              <a:rPr lang="en-US" dirty="0"/>
              <a:t>Do you have any title of nobility in a foreign country?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475" y="3886200"/>
            <a:ext cx="4479925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582400" cy="1714500"/>
          </a:xfrm>
        </p:spPr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been declared </a:t>
            </a:r>
            <a:r>
              <a:rPr lang="en-US" dirty="0"/>
              <a:t>legally incompetent?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0" y="3492314"/>
            <a:ext cx="4746288" cy="4432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899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pay your taxes every year?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52800"/>
            <a:ext cx="6638708" cy="51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owe any overdue taxes?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69200" y="3505200"/>
            <a:ext cx="4953000" cy="5664200"/>
          </a:xfrm>
        </p:spPr>
        <p:txBody>
          <a:bodyPr/>
          <a:lstStyle/>
          <a:p>
            <a:r>
              <a:rPr lang="en-US" sz="6600" dirty="0" smtClean="0"/>
              <a:t>No, I don’t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7489" y="4267200"/>
            <a:ext cx="4116013" cy="35933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387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belong to any groups or organizations?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26200" y="3352800"/>
            <a:ext cx="4953000" cy="5664200"/>
          </a:xfrm>
        </p:spPr>
        <p:txBody>
          <a:bodyPr/>
          <a:lstStyle/>
          <a:p>
            <a:r>
              <a:rPr lang="en-US" sz="4800" dirty="0" smtClean="0"/>
              <a:t>No, I don’t.</a:t>
            </a:r>
          </a:p>
          <a:p>
            <a:r>
              <a:rPr lang="en-US" sz="4800" dirty="0" smtClean="0"/>
              <a:t>Yes, I belong to a church.</a:t>
            </a:r>
          </a:p>
          <a:p>
            <a:r>
              <a:rPr lang="en-US" sz="4800" dirty="0" smtClean="0"/>
              <a:t>Yes, I belong to a book club.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6324" y="3946322"/>
            <a:ext cx="4449513" cy="35974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800" y="1600200"/>
            <a:ext cx="11658600" cy="1714500"/>
          </a:xfrm>
        </p:spPr>
        <p:txBody>
          <a:bodyPr/>
          <a:lstStyle/>
          <a:p>
            <a:r>
              <a:rPr lang="en-US" sz="5400" dirty="0"/>
              <a:t>Have you ever been a member of the Communist party?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What </a:t>
            </a:r>
            <a:r>
              <a:rPr lang="en-US" sz="5400" dirty="0"/>
              <a:t>is Communism?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73800" y="3429000"/>
            <a:ext cx="60960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  <a:p>
            <a:r>
              <a:rPr lang="en-US" sz="4800" dirty="0" smtClean="0"/>
              <a:t>No freedom, like North Korea or Cuba.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7339"/>
          <a:stretch/>
        </p:blipFill>
        <p:spPr bwMode="auto">
          <a:xfrm>
            <a:off x="1320800" y="4724400"/>
            <a:ext cx="4752331" cy="3356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been a terrorist? What is terrorism?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never.</a:t>
            </a:r>
          </a:p>
          <a:p>
            <a:r>
              <a:rPr lang="en-US" sz="4800" dirty="0" smtClean="0"/>
              <a:t>Violence against the government and people, like 9/11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4914" y="4451522"/>
            <a:ext cx="4380686" cy="334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/>
              <a:t>Did you serve in your country’s armed forces?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114800"/>
            <a:ext cx="2593823" cy="44435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8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arrested or committed a crime?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3733800"/>
            <a:ext cx="4419600" cy="44457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a habitual drunkard?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2749" y="3714903"/>
            <a:ext cx="4526247" cy="42098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 smtClean="0"/>
              <a:t>Are you ready to begin? Please stand and raise your right hand.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Of course.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369" y="3571800"/>
            <a:ext cx="5029631" cy="39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0137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sold or smuggled illegal drugs or narcotics?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4" y="3581400"/>
            <a:ext cx="2797806" cy="45673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deported?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7037" y="4180121"/>
            <a:ext cx="5065578" cy="2906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dirty="0" smtClean="0"/>
              <a:t>Do you support the Constitution and the form of government of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4" y="3962400"/>
            <a:ext cx="6234306" cy="43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/>
              <a:t>Are you willing to take the full Oath Of Allegiance to the US government?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1" y="3805381"/>
            <a:ext cx="4603808" cy="4109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188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4800" dirty="0" smtClean="0"/>
              <a:t>If the law requires it, are you willing to bear arms in the US Army? </a:t>
            </a:r>
            <a:r>
              <a:rPr lang="en-US" sz="4800" dirty="0"/>
              <a:t>What is “to bear arms”?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r>
              <a:rPr lang="en-US" sz="5400" dirty="0" smtClean="0"/>
              <a:t>Yes, I am.</a:t>
            </a:r>
          </a:p>
          <a:p>
            <a:r>
              <a:rPr lang="en-US" sz="5400" dirty="0" smtClean="0"/>
              <a:t>To use a weapon to help the US Army.</a:t>
            </a:r>
            <a:endParaRPr lang="en-US" sz="5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14800"/>
            <a:ext cx="5567419" cy="42769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5400" dirty="0" smtClean="0"/>
              <a:t>Are you willing to perform non-combatant services for the US Army? </a:t>
            </a:r>
            <a:r>
              <a:rPr lang="en-US" sz="5400" dirty="0"/>
              <a:t>What is “non-combatant”?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88200" y="3505200"/>
            <a:ext cx="5334000" cy="5664200"/>
          </a:xfrm>
        </p:spPr>
        <p:txBody>
          <a:bodyPr/>
          <a:lstStyle/>
          <a:p>
            <a:r>
              <a:rPr lang="en-US" sz="4400" dirty="0" smtClean="0"/>
              <a:t>Yes, I am.</a:t>
            </a:r>
          </a:p>
          <a:p>
            <a:r>
              <a:rPr lang="en-US" sz="4400" dirty="0" smtClean="0"/>
              <a:t>To help the US Army without using a weapon.</a:t>
            </a:r>
            <a:endParaRPr lang="en-US" sz="4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267200"/>
            <a:ext cx="5971729" cy="45689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Are you willing to help the government during a national emergency?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343400"/>
            <a:ext cx="6244438" cy="47357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Congratulations! You’re going to make a great US citizen!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3429000"/>
            <a:ext cx="5105400" cy="5664200"/>
          </a:xfrm>
        </p:spPr>
        <p:txBody>
          <a:bodyPr/>
          <a:lstStyle/>
          <a:p>
            <a:r>
              <a:rPr lang="en-US" sz="6600" dirty="0" smtClean="0"/>
              <a:t>Thank you very much!!!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4343400" cy="433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7543800"/>
            <a:ext cx="2219325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87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What did you just promise?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I promised to tell the truth.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071" y="3403785"/>
            <a:ext cx="5550329" cy="398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620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Please sit down.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Thank you.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0717" y="3354806"/>
            <a:ext cx="3512883" cy="4341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2659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Show me your Permanent Resident card and photo </a:t>
            </a:r>
            <a:r>
              <a:rPr lang="en-US" sz="5400" dirty="0" smtClean="0"/>
              <a:t>IDs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Here they are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1219" y="3277276"/>
            <a:ext cx="4973666" cy="464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91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295400"/>
            <a:ext cx="10642600" cy="1714500"/>
          </a:xfrm>
        </p:spPr>
        <p:txBody>
          <a:bodyPr/>
          <a:lstStyle/>
          <a:p>
            <a:r>
              <a:rPr lang="en-US" dirty="0" smtClean="0"/>
              <a:t>Explain how are you eligible to become a US citizen.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3528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3600" dirty="0" smtClean="0"/>
              <a:t>I </a:t>
            </a:r>
            <a:r>
              <a:rPr lang="en-US" sz="3600" dirty="0" smtClean="0"/>
              <a:t>have </a:t>
            </a:r>
            <a:r>
              <a:rPr lang="en-US" sz="3600" dirty="0" smtClean="0"/>
              <a:t>been a:</a:t>
            </a:r>
          </a:p>
          <a:p>
            <a:r>
              <a:rPr lang="en-US" sz="3600" dirty="0" smtClean="0"/>
              <a:t>Permanent resident for 5 years OR</a:t>
            </a:r>
          </a:p>
          <a:p>
            <a:r>
              <a:rPr lang="en-US" sz="3600" dirty="0" smtClean="0"/>
              <a:t>Permanent resident for 3 years and married to a US citizen for 3 years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33800"/>
            <a:ext cx="565883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8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legal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My current legal name is </a:t>
            </a:r>
            <a:r>
              <a:rPr lang="en-US" sz="4400" dirty="0" smtClean="0"/>
              <a:t>(first, middle, last)</a:t>
            </a:r>
            <a:endParaRPr lang="en-US" sz="4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166" y="3755808"/>
            <a:ext cx="5237059" cy="424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Pages>0</Pages>
  <Words>897</Words>
  <Characters>0</Characters>
  <Application>Microsoft Office PowerPoint</Application>
  <PresentationFormat>Custom</PresentationFormat>
  <Lines>0</Lines>
  <Paragraphs>119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Title &amp; Subtitle</vt:lpstr>
      <vt:lpstr>Title, Bullets &amp; Photo</vt:lpstr>
      <vt:lpstr>Everyday Citizenship Interview</vt:lpstr>
      <vt:lpstr>Why are you here today?</vt:lpstr>
      <vt:lpstr>Why do you want to become a US citizen?</vt:lpstr>
      <vt:lpstr>Are you ready to begin? Please stand and raise your right hand.</vt:lpstr>
      <vt:lpstr>What did you just promise?</vt:lpstr>
      <vt:lpstr>Please sit down.</vt:lpstr>
      <vt:lpstr>Show me your Permanent Resident card and photo IDs</vt:lpstr>
      <vt:lpstr>Explain how are you eligible to become a US citizen.</vt:lpstr>
      <vt:lpstr>What is your current legal name?</vt:lpstr>
      <vt:lpstr>Is your current legal name the same as the name on your Green Card?</vt:lpstr>
      <vt:lpstr>What is your date of birth?</vt:lpstr>
      <vt:lpstr>What is your country of birth?</vt:lpstr>
      <vt:lpstr>What is your country of nationality?</vt:lpstr>
      <vt:lpstr>What is your date of permanent residence?</vt:lpstr>
      <vt:lpstr>What was your port of entry?</vt:lpstr>
      <vt:lpstr>What is your current home address?</vt:lpstr>
      <vt:lpstr>How do you support yourself financially?</vt:lpstr>
      <vt:lpstr>Do  you work or go to school?</vt:lpstr>
      <vt:lpstr>Have you taken any trips outside the US in the past 5 years?</vt:lpstr>
      <vt:lpstr>How many total days were you outside of the US?</vt:lpstr>
      <vt:lpstr>Tell me about your last trip. When did you leave the US?</vt:lpstr>
      <vt:lpstr>When did you return to the US?</vt:lpstr>
      <vt:lpstr>Where did you go?</vt:lpstr>
      <vt:lpstr>What is your marital status?</vt:lpstr>
      <vt:lpstr>If you are married, is your spouse a U.S. citizen?</vt:lpstr>
      <vt:lpstr>When and where did your spouse become a US citizen?</vt:lpstr>
      <vt:lpstr>Do you have any children? What are their names?</vt:lpstr>
      <vt:lpstr>Have you ever claimed to be a US citizen?</vt:lpstr>
      <vt:lpstr>Have you ever voted in any US elections?</vt:lpstr>
      <vt:lpstr>Do you have any title of nobility in a foreign country?</vt:lpstr>
      <vt:lpstr>Have you ever been declared legally incompetent?</vt:lpstr>
      <vt:lpstr>Do you pay your taxes every year?</vt:lpstr>
      <vt:lpstr>Do you owe any overdue taxes?</vt:lpstr>
      <vt:lpstr>Do you belong to any groups or organizations?</vt:lpstr>
      <vt:lpstr>Have you ever been a member of the Communist party?  What is Communism?</vt:lpstr>
      <vt:lpstr>Have you ever been a terrorist? What is terrorism?</vt:lpstr>
      <vt:lpstr>Did you serve in your country’s armed forces? </vt:lpstr>
      <vt:lpstr>Have you ever been arrested or committed a crime?</vt:lpstr>
      <vt:lpstr>Have you ever been a habitual drunkard?</vt:lpstr>
      <vt:lpstr>Have you ever sold or smuggled illegal drugs or narcotics?</vt:lpstr>
      <vt:lpstr>Have you ever been deported?</vt:lpstr>
      <vt:lpstr>Do you support the Constitution and the form of government of the US?</vt:lpstr>
      <vt:lpstr>Are you willing to take the full Oath Of Allegiance to the US government?</vt:lpstr>
      <vt:lpstr>If the law requires it, are you willing to bear arms in the US Army? What is “to bear arms”?</vt:lpstr>
      <vt:lpstr>Are you willing to perform non-combatant services for the US Army? What is “non-combatant”?</vt:lpstr>
      <vt:lpstr>Are you willing to help the government during a national emergency?</vt:lpstr>
      <vt:lpstr>Congratulations! You’re going to make a great US citizen!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58</cp:revision>
  <dcterms:modified xsi:type="dcterms:W3CDTF">2018-03-20T18:59:14Z</dcterms:modified>
</cp:coreProperties>
</file>