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353F-9DBB-4ACA-8FAF-BDF2668D02EB}" type="datetimeFigureOut">
              <a:rPr lang="pl-PL"/>
              <a:pPr>
                <a:defRPr/>
              </a:pPr>
              <a:t>10.03.2019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EF89-B08F-40BB-9CCA-64C7509FA6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91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9C69-E308-457B-AB65-87C3E91432AB}" type="datetimeFigureOut">
              <a:rPr lang="pl-PL"/>
              <a:pPr>
                <a:defRPr/>
              </a:pPr>
              <a:t>10.03.2019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5105-57DA-41DD-8570-D4198D1A0A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092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F006-B4DA-45B6-82D9-AC2428989FEE}" type="datetimeFigureOut">
              <a:rPr lang="pl-PL"/>
              <a:pPr>
                <a:defRPr/>
              </a:pPr>
              <a:t>10.03.2019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ED-740E-4F02-A219-405B1DF1DE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18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0104-FB3C-4A36-8AA7-97F49D3BB732}" type="datetimeFigureOut">
              <a:rPr lang="pl-PL"/>
              <a:pPr>
                <a:defRPr/>
              </a:pPr>
              <a:t>10.03.2019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AA562-51C6-4175-AEC1-D9DFB3895D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32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2B49-183A-4F5A-848E-9C2D5A58B7F8}" type="datetimeFigureOut">
              <a:rPr lang="pl-PL"/>
              <a:pPr>
                <a:defRPr/>
              </a:pPr>
              <a:t>10.03.2019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0A28-D71F-4FDB-A2CB-690A7BDE63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10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017F-444D-465D-9C81-839576D441F0}" type="datetimeFigureOut">
              <a:rPr lang="pl-PL"/>
              <a:pPr>
                <a:defRPr/>
              </a:pPr>
              <a:t>10.03.2019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5C10-9679-49E3-9E8B-518AFA6056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44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9094-8307-417F-8A1F-AB863DBE8BBB}" type="datetimeFigureOut">
              <a:rPr lang="pl-PL"/>
              <a:pPr>
                <a:defRPr/>
              </a:pPr>
              <a:t>10.03.2019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18AC6-FF94-4944-B97A-5BAAD892EA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35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79F7-FC74-4AEF-8324-161B10D55D80}" type="datetimeFigureOut">
              <a:rPr lang="pl-PL"/>
              <a:pPr>
                <a:defRPr/>
              </a:pPr>
              <a:t>10.03.2019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D324D-1AFE-48B5-9F1B-D5DC56BAD2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18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55AD-10B9-489D-97B1-B0FED95DE742}" type="datetimeFigureOut">
              <a:rPr lang="pl-PL"/>
              <a:pPr>
                <a:defRPr/>
              </a:pPr>
              <a:t>10.03.2019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5ADD-CC50-456E-9925-82BE292DA4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95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FA31-3015-4442-B47F-DB5009420162}" type="datetimeFigureOut">
              <a:rPr lang="pl-PL"/>
              <a:pPr>
                <a:defRPr/>
              </a:pPr>
              <a:t>10.03.2019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3634-5505-426F-81AE-5DC51AF165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66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9BFE-AC72-4FEA-8DA5-5CDFB4CE9DA4}" type="datetimeFigureOut">
              <a:rPr lang="pl-PL"/>
              <a:pPr>
                <a:defRPr/>
              </a:pPr>
              <a:t>10.03.2019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DF89-90BC-4975-BDCD-D1338456E4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30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rgbClr val="33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/>
              <a:t>Kliknij, aby edytować style wzorca tekstu</a:t>
            </a:r>
          </a:p>
          <a:p>
            <a:pPr lvl="1"/>
            <a:r>
              <a:rPr lang="pl-PL" altLang="en-US"/>
              <a:t>Drugi poziom</a:t>
            </a:r>
          </a:p>
          <a:p>
            <a:pPr lvl="2"/>
            <a:r>
              <a:rPr lang="pl-PL" altLang="en-US"/>
              <a:t>Trzeci poziom</a:t>
            </a:r>
          </a:p>
          <a:p>
            <a:pPr lvl="3"/>
            <a:r>
              <a:rPr lang="pl-PL" altLang="en-US"/>
              <a:t>Czwarty poziom</a:t>
            </a:r>
          </a:p>
          <a:p>
            <a:pPr lvl="4"/>
            <a:r>
              <a:rPr lang="pl-PL" altLang="en-US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FF8AA-53C6-4F69-9D63-4249C7DE6341}" type="datetimeFigureOut">
              <a:rPr lang="pl-PL"/>
              <a:pPr>
                <a:defRPr/>
              </a:pPr>
              <a:t>10.03.2019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2AC2F3-54E4-4973-817A-417FA258D6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02" b="-12888"/>
          <a:stretch>
            <a:fillRect/>
          </a:stretch>
        </p:blipFill>
        <p:spPr bwMode="auto">
          <a:xfrm>
            <a:off x="193805" y="260648"/>
            <a:ext cx="6902698" cy="1023558"/>
          </a:xfrm>
          <a:prstGeom prst="rect">
            <a:avLst/>
          </a:prstGeom>
          <a:ln w="127000" cap="sq">
            <a:solidFill>
              <a:srgbClr val="33CCC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Prostokąt 35"/>
          <p:cNvSpPr/>
          <p:nvPr/>
        </p:nvSpPr>
        <p:spPr>
          <a:xfrm>
            <a:off x="7715356" y="2700984"/>
            <a:ext cx="11015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sleepy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2199419" y="2763294"/>
            <a:ext cx="12843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furious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7748151" y="4537102"/>
            <a:ext cx="11288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scared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5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192463"/>
            <a:ext cx="119856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1547813"/>
            <a:ext cx="20415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3208338"/>
            <a:ext cx="1223963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Prostokąt 41"/>
          <p:cNvSpPr/>
          <p:nvPr/>
        </p:nvSpPr>
        <p:spPr>
          <a:xfrm>
            <a:off x="3974901" y="4493254"/>
            <a:ext cx="13708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hungry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58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1506538"/>
            <a:ext cx="1152525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Prostokąt 43"/>
          <p:cNvSpPr/>
          <p:nvPr/>
        </p:nvSpPr>
        <p:spPr>
          <a:xfrm>
            <a:off x="2291591" y="4451504"/>
            <a:ext cx="10999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happy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2483149" y="6166875"/>
            <a:ext cx="71686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sad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6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208338"/>
            <a:ext cx="118745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Prostokąt 46"/>
          <p:cNvSpPr/>
          <p:nvPr/>
        </p:nvSpPr>
        <p:spPr>
          <a:xfrm>
            <a:off x="5750996" y="2714759"/>
            <a:ext cx="16706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disgusted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63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1446213"/>
            <a:ext cx="1187450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275013"/>
            <a:ext cx="14351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Prostokąt 49"/>
          <p:cNvSpPr/>
          <p:nvPr/>
        </p:nvSpPr>
        <p:spPr>
          <a:xfrm>
            <a:off x="643103" y="4537102"/>
            <a:ext cx="6415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hot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6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95425"/>
            <a:ext cx="147637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Prostokąt 51"/>
          <p:cNvSpPr/>
          <p:nvPr/>
        </p:nvSpPr>
        <p:spPr>
          <a:xfrm>
            <a:off x="4383381" y="2769697"/>
            <a:ext cx="7857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cold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6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5021263"/>
            <a:ext cx="11874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Prostokąt 55"/>
          <p:cNvSpPr/>
          <p:nvPr/>
        </p:nvSpPr>
        <p:spPr>
          <a:xfrm>
            <a:off x="3834112" y="6166875"/>
            <a:ext cx="15712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surprised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317327" y="2751771"/>
            <a:ext cx="11528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In love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6106835" y="4451504"/>
            <a:ext cx="7553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shy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72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179513"/>
            <a:ext cx="14001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Prostokąt 59"/>
          <p:cNvSpPr/>
          <p:nvPr/>
        </p:nvSpPr>
        <p:spPr>
          <a:xfrm>
            <a:off x="5890809" y="6166875"/>
            <a:ext cx="11592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angry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7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197225"/>
            <a:ext cx="1223962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968875"/>
            <a:ext cx="12017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Prostokąt 62"/>
          <p:cNvSpPr/>
          <p:nvPr/>
        </p:nvSpPr>
        <p:spPr>
          <a:xfrm>
            <a:off x="164028" y="6228951"/>
            <a:ext cx="165622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exhausted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77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4930775"/>
            <a:ext cx="1189037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Prostokąt 64"/>
          <p:cNvSpPr/>
          <p:nvPr/>
        </p:nvSpPr>
        <p:spPr>
          <a:xfrm>
            <a:off x="7784608" y="6166875"/>
            <a:ext cx="9605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bored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79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946650"/>
            <a:ext cx="118745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5006975"/>
            <a:ext cx="118745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Strzałka w prawo 34"/>
          <p:cNvSpPr/>
          <p:nvPr/>
        </p:nvSpPr>
        <p:spPr>
          <a:xfrm>
            <a:off x="7524750" y="857250"/>
            <a:ext cx="1501775" cy="560388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bg1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b="1" dirty="0">
              <a:latin typeface="Segoe Print" pitchFamily="2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421646" y="116632"/>
            <a:ext cx="147668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dirty="0">
                <a:ln w="1905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Click to </a:t>
            </a:r>
          </a:p>
          <a:p>
            <a:pPr algn="ctr">
              <a:defRPr/>
            </a:pPr>
            <a:r>
              <a:rPr lang="es-ES" sz="2400" b="1" dirty="0">
                <a:ln w="1905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start</a:t>
            </a:r>
            <a:endParaRPr lang="pl-PL" sz="2400" b="1" dirty="0">
              <a:ln w="1905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2" grpId="0"/>
      <p:bldP spid="44" grpId="0"/>
      <p:bldP spid="45" grpId="0"/>
      <p:bldP spid="47" grpId="0"/>
      <p:bldP spid="50" grpId="0"/>
      <p:bldP spid="52" grpId="0"/>
      <p:bldP spid="56" grpId="0"/>
      <p:bldP spid="57" grpId="0"/>
      <p:bldP spid="58" grpId="0"/>
      <p:bldP spid="60" grpId="0"/>
      <p:bldP spid="63" grpId="0"/>
      <p:bldP spid="65" grpId="0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hot.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happy.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bored.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7" name="Prostokąt 6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35823"/>
            <a:ext cx="18859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zaokrąglony 11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cold.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sleepy.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in love.</a:t>
            </a:r>
          </a:p>
        </p:txBody>
      </p:sp>
      <p:sp>
        <p:nvSpPr>
          <p:cNvPr id="15" name="Strzałka w prawo 14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16" name="Prostokąt 15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2296" name="Picture 3"/>
          <p:cNvSpPr>
            <a:spLocks noChangeAspect="1" noChangeArrowheads="1"/>
          </p:cNvSpPr>
          <p:nvPr/>
        </p:nvSpPr>
        <p:spPr bwMode="auto">
          <a:xfrm>
            <a:off x="468313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03813"/>
            <a:ext cx="1628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4400688" y="1802650"/>
            <a:ext cx="3780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happy.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4379233" y="2923496"/>
            <a:ext cx="3780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scared.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63887" y="4003436"/>
            <a:ext cx="3780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disgusted.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7" name="Prostokąt 6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0" y="5260181"/>
            <a:ext cx="17145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happy.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sad.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shy.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7" name="Prostokąt 6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8" y="5153969"/>
            <a:ext cx="1889649" cy="148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3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4400688" y="1802650"/>
            <a:ext cx="3852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surprised.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79233" y="2923496"/>
            <a:ext cx="3852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exhausted.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363887" y="4003436"/>
            <a:ext cx="3852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angry.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8" name="Prostokąt 7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97183"/>
            <a:ext cx="1609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cold.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sad.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sleepy.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9" name="Prostokąt 8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1400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hot.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furious.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hungry.</a:t>
            </a:r>
          </a:p>
        </p:txBody>
      </p:sp>
      <p:sp>
        <p:nvSpPr>
          <p:cNvPr id="8" name="Prostokąt 7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trzałka w prawo 10"/>
          <p:cNvSpPr/>
          <p:nvPr/>
        </p:nvSpPr>
        <p:spPr>
          <a:xfrm>
            <a:off x="6875463" y="5589588"/>
            <a:ext cx="1692275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latin typeface="Segoe Print" pitchFamily="2" charset="0"/>
              </a:rPr>
              <a:t>The end</a:t>
            </a: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6" y="5194126"/>
            <a:ext cx="2000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02" b="-12888"/>
          <a:stretch>
            <a:fillRect/>
          </a:stretch>
        </p:blipFill>
        <p:spPr bwMode="auto">
          <a:xfrm>
            <a:off x="193805" y="260648"/>
            <a:ext cx="6902698" cy="1023558"/>
          </a:xfrm>
          <a:prstGeom prst="rect">
            <a:avLst/>
          </a:prstGeom>
          <a:ln w="127000" cap="sq">
            <a:solidFill>
              <a:srgbClr val="33CCC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Prostokąt 35"/>
          <p:cNvSpPr/>
          <p:nvPr/>
        </p:nvSpPr>
        <p:spPr>
          <a:xfrm>
            <a:off x="7715356" y="2700984"/>
            <a:ext cx="11015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sleepy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2199419" y="2763294"/>
            <a:ext cx="12843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furious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7748151" y="4537102"/>
            <a:ext cx="11288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scared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5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192463"/>
            <a:ext cx="119856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1547813"/>
            <a:ext cx="20415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3208338"/>
            <a:ext cx="1223963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Prostokąt 41"/>
          <p:cNvSpPr/>
          <p:nvPr/>
        </p:nvSpPr>
        <p:spPr>
          <a:xfrm>
            <a:off x="3974901" y="4493254"/>
            <a:ext cx="13708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hungry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58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1506538"/>
            <a:ext cx="1152525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Prostokąt 43"/>
          <p:cNvSpPr/>
          <p:nvPr/>
        </p:nvSpPr>
        <p:spPr>
          <a:xfrm>
            <a:off x="2291591" y="4451504"/>
            <a:ext cx="10999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happy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2483149" y="6166875"/>
            <a:ext cx="71686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sad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6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208338"/>
            <a:ext cx="118745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Prostokąt 46"/>
          <p:cNvSpPr/>
          <p:nvPr/>
        </p:nvSpPr>
        <p:spPr>
          <a:xfrm>
            <a:off x="5750996" y="2714759"/>
            <a:ext cx="16706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disgusted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63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1446213"/>
            <a:ext cx="1187450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275013"/>
            <a:ext cx="14351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Prostokąt 49"/>
          <p:cNvSpPr/>
          <p:nvPr/>
        </p:nvSpPr>
        <p:spPr>
          <a:xfrm>
            <a:off x="643103" y="4537102"/>
            <a:ext cx="6415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hot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6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95425"/>
            <a:ext cx="147637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Prostokąt 51"/>
          <p:cNvSpPr/>
          <p:nvPr/>
        </p:nvSpPr>
        <p:spPr>
          <a:xfrm>
            <a:off x="4383381" y="2769697"/>
            <a:ext cx="7857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cold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6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5021263"/>
            <a:ext cx="11874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Prostokąt 55"/>
          <p:cNvSpPr/>
          <p:nvPr/>
        </p:nvSpPr>
        <p:spPr>
          <a:xfrm>
            <a:off x="3834112" y="6166875"/>
            <a:ext cx="15712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surprised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317327" y="2751771"/>
            <a:ext cx="11528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In love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6106835" y="4451504"/>
            <a:ext cx="7553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shy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72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179513"/>
            <a:ext cx="14001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Prostokąt 59"/>
          <p:cNvSpPr/>
          <p:nvPr/>
        </p:nvSpPr>
        <p:spPr>
          <a:xfrm>
            <a:off x="5890809" y="6166875"/>
            <a:ext cx="11592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angry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7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197225"/>
            <a:ext cx="1223962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968875"/>
            <a:ext cx="12017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Prostokąt 62"/>
          <p:cNvSpPr/>
          <p:nvPr/>
        </p:nvSpPr>
        <p:spPr>
          <a:xfrm>
            <a:off x="164028" y="6228951"/>
            <a:ext cx="165622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exhausted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77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4930775"/>
            <a:ext cx="1189037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Prostokąt 64"/>
          <p:cNvSpPr/>
          <p:nvPr/>
        </p:nvSpPr>
        <p:spPr>
          <a:xfrm>
            <a:off x="7784608" y="6166875"/>
            <a:ext cx="9605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bored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79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946650"/>
            <a:ext cx="118745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5006975"/>
            <a:ext cx="118745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Strzałka w prawo 34"/>
          <p:cNvSpPr/>
          <p:nvPr/>
        </p:nvSpPr>
        <p:spPr>
          <a:xfrm>
            <a:off x="7524750" y="857250"/>
            <a:ext cx="1501775" cy="560388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bg1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b="1" dirty="0">
              <a:latin typeface="Segoe Print" pitchFamily="2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637252" y="116632"/>
            <a:ext cx="104547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dirty="0" err="1">
                <a:ln w="1905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Quiz</a:t>
            </a:r>
            <a:r>
              <a:rPr lang="es-ES" sz="2400" b="1" dirty="0">
                <a:ln w="1905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</a:p>
          <a:p>
            <a:pPr algn="ctr">
              <a:defRPr/>
            </a:pPr>
            <a:r>
              <a:rPr lang="es-ES" sz="2400" b="1" dirty="0">
                <a:ln w="1905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Time!</a:t>
            </a:r>
            <a:endParaRPr lang="pl-PL" sz="2400" b="1" dirty="0">
              <a:ln w="1905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2" grpId="0"/>
      <p:bldP spid="44" grpId="0"/>
      <p:bldP spid="45" grpId="0"/>
      <p:bldP spid="47" grpId="0"/>
      <p:bldP spid="50" grpId="0"/>
      <p:bldP spid="52" grpId="0"/>
      <p:bldP spid="56" grpId="0"/>
      <p:bldP spid="57" grpId="0"/>
      <p:bldP spid="58" grpId="0"/>
      <p:bldP spid="60" grpId="0"/>
      <p:bldP spid="63" grpId="0"/>
      <p:bldP spid="65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thirsty.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hungry.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cold.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70929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latin typeface="Segoe Print" pitchFamily="2" charset="0"/>
              </a:rPr>
              <a:t>next</a:t>
            </a:r>
          </a:p>
        </p:txBody>
      </p:sp>
      <p:sp>
        <p:nvSpPr>
          <p:cNvPr id="9" name="Prostokąt 8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4813"/>
            <a:ext cx="3425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2" y="5160168"/>
            <a:ext cx="21431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sleepy.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happy.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angry.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7092950" y="564673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latin typeface="Segoe Print" pitchFamily="2" charset="0"/>
              </a:rPr>
              <a:t>next</a:t>
            </a:r>
          </a:p>
        </p:txBody>
      </p:sp>
      <p:sp>
        <p:nvSpPr>
          <p:cNvPr id="9" name="Prostokąt 8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4813"/>
            <a:ext cx="3425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85399"/>
            <a:ext cx="1400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zaokrąglony 10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hot.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shy.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angry.</a:t>
            </a:r>
          </a:p>
        </p:txBody>
      </p:sp>
      <p:sp>
        <p:nvSpPr>
          <p:cNvPr id="14" name="Strzałka w prawo 13"/>
          <p:cNvSpPr/>
          <p:nvPr/>
        </p:nvSpPr>
        <p:spPr>
          <a:xfrm>
            <a:off x="70929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latin typeface="Segoe Print" pitchFamily="2" charset="0"/>
              </a:rPr>
              <a:t>next</a:t>
            </a:r>
          </a:p>
        </p:txBody>
      </p:sp>
      <p:sp>
        <p:nvSpPr>
          <p:cNvPr id="15" name="Prostokąt 14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512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4813"/>
            <a:ext cx="3425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33686"/>
            <a:ext cx="13239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surprised.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tired.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bored.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7231063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latin typeface="Segoe Print" pitchFamily="2" charset="0"/>
              </a:rPr>
              <a:t>next</a:t>
            </a:r>
          </a:p>
        </p:txBody>
      </p:sp>
      <p:sp>
        <p:nvSpPr>
          <p:cNvPr id="8" name="Prostokąt 7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674813"/>
            <a:ext cx="3425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255418"/>
            <a:ext cx="16859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scared.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disgusted.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shy.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7235825" y="5589588"/>
            <a:ext cx="1296988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8" name="Prostokąt 7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4813"/>
            <a:ext cx="3425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00638"/>
            <a:ext cx="8667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4400688" y="1802650"/>
            <a:ext cx="3780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in love.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4379233" y="2923496"/>
            <a:ext cx="3780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frustrated.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63887" y="4003436"/>
            <a:ext cx="3780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bored.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7235825" y="5589588"/>
            <a:ext cx="1296988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7" name="Prostokąt 6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81163"/>
            <a:ext cx="3438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5298281"/>
            <a:ext cx="1371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angry.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scared.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sad.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9" name="Prostokąt 8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68463"/>
            <a:ext cx="3438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0" y="5222081"/>
            <a:ext cx="24860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furious.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cold.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hot.</a:t>
            </a:r>
          </a:p>
        </p:txBody>
      </p:sp>
      <p:sp>
        <p:nvSpPr>
          <p:cNvPr id="7" name="Prostokąt 6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68463"/>
            <a:ext cx="3438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trzałka w prawo 10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26831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201</TotalTime>
  <Words>216</Words>
  <Application>Microsoft Office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Berlin Sans FB</vt:lpstr>
      <vt:lpstr>Bradley Hand ITC</vt:lpstr>
      <vt:lpstr>Calibri</vt:lpstr>
      <vt:lpstr>Forte</vt:lpstr>
      <vt:lpstr>Segoe Print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mada_1</dc:creator>
  <cp:lastModifiedBy>alison McLin</cp:lastModifiedBy>
  <cp:revision>46</cp:revision>
  <dcterms:created xsi:type="dcterms:W3CDTF">2012-01-27T18:13:48Z</dcterms:created>
  <dcterms:modified xsi:type="dcterms:W3CDTF">2019-03-10T16:07:52Z</dcterms:modified>
</cp:coreProperties>
</file>