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70FFBC-6F58-40FB-B689-3CF68BF5A472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9/7/2019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92ED20-2DDA-42AB-B46C-DA98D8E5F6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20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4BEF2-AD8D-4692-9937-2D298B5BD3B0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9/7/2019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2F51F-492D-45EA-A19A-96D7D8188E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33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58214-0941-4095-9328-0921DA7B326D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9/7/2019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5E1F6-971D-46CA-932A-F17C7637CB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800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AFE-BA28-4A7D-813C-E575D1E905F6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49B73E0-A198-413A-91CB-119058A2B0F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AFE-BA28-4A7D-813C-E575D1E905F6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73E0-A198-413A-91CB-119058A2B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AFE-BA28-4A7D-813C-E575D1E905F6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73E0-A198-413A-91CB-119058A2B0F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AFE-BA28-4A7D-813C-E575D1E905F6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73E0-A198-413A-91CB-119058A2B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AFE-BA28-4A7D-813C-E575D1E905F6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73E0-A198-413A-91CB-119058A2B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AFE-BA28-4A7D-813C-E575D1E905F6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73E0-A198-413A-91CB-119058A2B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AFE-BA28-4A7D-813C-E575D1E905F6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73E0-A198-413A-91CB-119058A2B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AFE-BA28-4A7D-813C-E575D1E905F6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73E0-A198-413A-91CB-119058A2B0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4B14D-18F0-45B1-8D16-716A88463C24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9/7/2019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7250B-1FE8-4A3B-A6F6-999162904B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249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AFE-BA28-4A7D-813C-E575D1E905F6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73E0-A198-413A-91CB-119058A2B0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AFE-BA28-4A7D-813C-E575D1E905F6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73E0-A198-413A-91CB-119058A2B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AFE-BA28-4A7D-813C-E575D1E905F6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B73E0-A198-413A-91CB-119058A2B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35B7B1-3828-4464-9236-FE1F9DC21E7B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9/7/2019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2AD0FB-F177-427D-B389-DBE086BEB4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70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1888F-70FD-4E57-B617-47999E2FE133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9/7/2019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B2A48-A375-4C65-8BB9-40DA539B22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00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0D77C-DDA2-4F3E-AFAA-B6E2C5B7F303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9/7/2019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0B9B5-9748-4CE0-BAE3-C6EDDDF404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15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62985-6CA8-4BC4-9129-F93158FF1783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9/7/2019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DA84E-491B-420B-9D68-5A67098DBE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84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F74E7C-E7D6-4BF7-BF49-3EE923BE6FF5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9/7/2019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3AA0E4-E96F-42EC-995B-89A2345328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92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A5471-DD68-4C24-AB94-C14EA0550A93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9/7/2019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F7CD-311F-4AFD-8E70-779CBABDB1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20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58AF68-36D0-4D6A-BFC1-B0447541D3EA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9/7/2019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AA46F9-208A-4738-9B53-5B28C388F5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53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0016C2D-9568-4CF3-86D4-6AF89F1DC99C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9/7/2019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BCB37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9897D-1316-4948-B901-95EE12E9DB22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72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E4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anose="020B0604030504040204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519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519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FF3326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9AD3AFE-BA28-4A7D-813C-E575D1E905F6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49B73E0-A198-413A-91CB-119058A2B0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First Questions!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Naturalization Interview</a:t>
            </a:r>
          </a:p>
        </p:txBody>
      </p:sp>
    </p:spTree>
    <p:extLst>
      <p:ext uri="{BB962C8B-B14F-4D97-AF65-F5344CB8AC3E}">
        <p14:creationId xmlns:p14="http://schemas.microsoft.com/office/powerpoint/2010/main" val="2051116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/>
              <a:t>First Interview Questions!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457200"/>
            <a:ext cx="7848600" cy="556260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Why are you here today?</a:t>
            </a:r>
          </a:p>
          <a:p>
            <a:pPr lvl="1"/>
            <a:r>
              <a:rPr lang="en-US" dirty="0"/>
              <a:t>I’m here for my citizenship interview.</a:t>
            </a:r>
          </a:p>
          <a:p>
            <a:pPr lvl="1"/>
            <a:r>
              <a:rPr lang="en-US" dirty="0"/>
              <a:t>I want to become a US citizen</a:t>
            </a:r>
          </a:p>
          <a:p>
            <a:r>
              <a:rPr lang="en-US" b="1" dirty="0">
                <a:solidFill>
                  <a:srgbClr val="7030A0"/>
                </a:solidFill>
              </a:rPr>
              <a:t>How are you eligible to become a US citizen?</a:t>
            </a:r>
          </a:p>
          <a:p>
            <a:pPr lvl="1"/>
            <a:r>
              <a:rPr lang="en-US" dirty="0"/>
              <a:t>I’m over 18 years old and I have been a permanent resident for 5 years.</a:t>
            </a:r>
          </a:p>
          <a:p>
            <a:pPr lvl="1"/>
            <a:r>
              <a:rPr lang="en-US" dirty="0"/>
              <a:t>I’m over 18 years old and I have been a permanent resident for 3 years and I’m married to a US citizen.</a:t>
            </a:r>
          </a:p>
        </p:txBody>
      </p:sp>
    </p:spTree>
    <p:extLst>
      <p:ext uri="{BB962C8B-B14F-4D97-AF65-F5344CB8AC3E}">
        <p14:creationId xmlns:p14="http://schemas.microsoft.com/office/powerpoint/2010/main" val="242416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/>
              <a:t>First Interview Questions!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457200"/>
            <a:ext cx="7924800" cy="556260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Please remain standing and raise your right hand. Repeat after me:</a:t>
            </a:r>
          </a:p>
          <a:p>
            <a:pPr lvl="1"/>
            <a:r>
              <a:rPr lang="en-US" dirty="0"/>
              <a:t>I promise to tell the truth, the whole truth and nothing but the truth, so help me God.</a:t>
            </a:r>
          </a:p>
          <a:p>
            <a:r>
              <a:rPr lang="en-US" b="1" dirty="0">
                <a:solidFill>
                  <a:srgbClr val="7030A0"/>
                </a:solidFill>
              </a:rPr>
              <a:t>Do you understand what an oath is?</a:t>
            </a:r>
          </a:p>
          <a:p>
            <a:pPr lvl="1"/>
            <a:r>
              <a:rPr lang="en-US" dirty="0"/>
              <a:t>Yes, it is a promise to tell the truth</a:t>
            </a:r>
          </a:p>
          <a:p>
            <a:r>
              <a:rPr lang="en-US" b="1" dirty="0">
                <a:solidFill>
                  <a:srgbClr val="7030A0"/>
                </a:solidFill>
              </a:rPr>
              <a:t>What did you just promise?</a:t>
            </a:r>
          </a:p>
          <a:p>
            <a:r>
              <a:rPr lang="en-US" dirty="0"/>
              <a:t>I promised to tell the truth.</a:t>
            </a:r>
          </a:p>
          <a:p>
            <a:r>
              <a:rPr lang="en-US" b="1" dirty="0">
                <a:solidFill>
                  <a:srgbClr val="7030A0"/>
                </a:solidFill>
              </a:rPr>
              <a:t>Why do you want to become a US citizen?</a:t>
            </a:r>
          </a:p>
          <a:p>
            <a:pPr lvl="1"/>
            <a:r>
              <a:rPr lang="en-US" dirty="0"/>
              <a:t>I want to be able to vote.</a:t>
            </a:r>
          </a:p>
          <a:p>
            <a:pPr lvl="1"/>
            <a:r>
              <a:rPr lang="en-US" dirty="0"/>
              <a:t>I want a US passport.</a:t>
            </a:r>
          </a:p>
        </p:txBody>
      </p:sp>
    </p:spTree>
    <p:extLst>
      <p:ext uri="{BB962C8B-B14F-4D97-AF65-F5344CB8AC3E}">
        <p14:creationId xmlns:p14="http://schemas.microsoft.com/office/powerpoint/2010/main" val="408410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ct">
  <a:themeElements>
    <a:clrScheme name="So Think Argue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171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Book Antiqua</vt:lpstr>
      <vt:lpstr>Century Gothic</vt:lpstr>
      <vt:lpstr>Verdana</vt:lpstr>
      <vt:lpstr>Wingdings 2</vt:lpstr>
      <vt:lpstr>Aspect</vt:lpstr>
      <vt:lpstr>Apothecary</vt:lpstr>
      <vt:lpstr>Naturalization Interview</vt:lpstr>
      <vt:lpstr>First Interview Questions!</vt:lpstr>
      <vt:lpstr>First Interview Questions!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Naturalization Interview</dc:title>
  <dc:creator>Alison Mc Lin</dc:creator>
  <cp:lastModifiedBy>alison McLin</cp:lastModifiedBy>
  <cp:revision>3</cp:revision>
  <dcterms:created xsi:type="dcterms:W3CDTF">2017-12-18T16:23:30Z</dcterms:created>
  <dcterms:modified xsi:type="dcterms:W3CDTF">2019-09-07T19:42:46Z</dcterms:modified>
</cp:coreProperties>
</file>