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1" r:id="rId8"/>
    <p:sldId id="283" r:id="rId9"/>
    <p:sldId id="280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9.wmf"/><Relationship Id="rId18" Type="http://schemas.openxmlformats.org/officeDocument/2006/relationships/image" Target="../media/image17.wmf"/><Relationship Id="rId3" Type="http://schemas.openxmlformats.org/officeDocument/2006/relationships/image" Target="../media/image14.wmf"/><Relationship Id="rId21" Type="http://schemas.openxmlformats.org/officeDocument/2006/relationships/image" Target="../media/image33.wmf"/><Relationship Id="rId7" Type="http://schemas.openxmlformats.org/officeDocument/2006/relationships/image" Target="../media/image34.wmf"/><Relationship Id="rId12" Type="http://schemas.openxmlformats.org/officeDocument/2006/relationships/image" Target="../media/image13.wmf"/><Relationship Id="rId17" Type="http://schemas.openxmlformats.org/officeDocument/2006/relationships/image" Target="../media/image12.wmf"/><Relationship Id="rId2" Type="http://schemas.openxmlformats.org/officeDocument/2006/relationships/image" Target="../media/image6.wmf"/><Relationship Id="rId16" Type="http://schemas.openxmlformats.org/officeDocument/2006/relationships/image" Target="../media/image8.wmf"/><Relationship Id="rId20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11" Type="http://schemas.openxmlformats.org/officeDocument/2006/relationships/image" Target="../media/image18.wmf"/><Relationship Id="rId5" Type="http://schemas.openxmlformats.org/officeDocument/2006/relationships/image" Target="../media/image24.wmf"/><Relationship Id="rId15" Type="http://schemas.openxmlformats.org/officeDocument/2006/relationships/image" Target="../media/image2.wmf"/><Relationship Id="rId10" Type="http://schemas.openxmlformats.org/officeDocument/2006/relationships/image" Target="../media/image22.wmf"/><Relationship Id="rId19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image" Target="../media/image28.wmf"/><Relationship Id="rId1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32.wmf"/><Relationship Id="rId12" Type="http://schemas.openxmlformats.org/officeDocument/2006/relationships/image" Target="../media/image20.wmf"/><Relationship Id="rId2" Type="http://schemas.openxmlformats.org/officeDocument/2006/relationships/image" Target="../media/image7.wmf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11" Type="http://schemas.openxmlformats.org/officeDocument/2006/relationships/image" Target="../media/image25.wmf"/><Relationship Id="rId5" Type="http://schemas.openxmlformats.org/officeDocument/2006/relationships/image" Target="../media/image21.wmf"/><Relationship Id="rId15" Type="http://schemas.openxmlformats.org/officeDocument/2006/relationships/image" Target="../media/image5.wmf"/><Relationship Id="rId10" Type="http://schemas.openxmlformats.org/officeDocument/2006/relationships/image" Target="../media/image31.wmf"/><Relationship Id="rId4" Type="http://schemas.openxmlformats.org/officeDocument/2006/relationships/image" Target="../media/image16.wmf"/><Relationship Id="rId9" Type="http://schemas.openxmlformats.org/officeDocument/2006/relationships/image" Target="../media/image35.wmf"/><Relationship Id="rId1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Fruits </a:t>
            </a:r>
            <a:r>
              <a:rPr lang="en-US" sz="9600" b="1" smtClean="0">
                <a:solidFill>
                  <a:srgbClr val="7030A0"/>
                </a:solidFill>
                <a:latin typeface="Comic Sans MS" pitchFamily="66" charset="0"/>
              </a:rPr>
              <a:t>and Vegetables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carrot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eggplant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Zucchini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garlic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vegetable.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45525">
            <a:off x="1494560" y="574351"/>
            <a:ext cx="1406386" cy="227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90600"/>
            <a:ext cx="1955303" cy="146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886200"/>
            <a:ext cx="1471613" cy="160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4244" y="3886200"/>
            <a:ext cx="55393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Quiz Time!!!!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8600" y="594011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036618" y="594327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10000" y="610175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562600" y="612484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315200" y="628648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28600" y="1919827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036618" y="1920143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810000" y="1935991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562600" y="1938300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315200" y="1954464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28600" y="3260436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036618" y="3260752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810000" y="3276600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562600" y="3278909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315200" y="3295073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28600" y="4572000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036618" y="4572316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10000" y="4588164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562600" y="4590473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315200" y="4606637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28648"/>
            <a:ext cx="1155700" cy="76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605" y="649430"/>
            <a:ext cx="1114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2910" y="609600"/>
            <a:ext cx="83058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4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691515"/>
            <a:ext cx="1211580" cy="68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4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30490" y="685800"/>
            <a:ext cx="845820" cy="68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7818755" y="1768360"/>
            <a:ext cx="669290" cy="108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43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27197" y="1905000"/>
            <a:ext cx="778062" cy="940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4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1991359"/>
            <a:ext cx="1196326" cy="87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45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65522" y="1974165"/>
            <a:ext cx="501478" cy="11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46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620" y="1905000"/>
            <a:ext cx="1356360" cy="7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47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6776" y="3263456"/>
            <a:ext cx="845820" cy="87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48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17605" y="3260436"/>
            <a:ext cx="1051560" cy="808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49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62400" y="3200400"/>
            <a:ext cx="891540" cy="88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50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92139" y="3395275"/>
            <a:ext cx="708660" cy="78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51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6355" y="3412834"/>
            <a:ext cx="960120" cy="80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2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81569" y="4615759"/>
            <a:ext cx="70104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53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50082" y="4648200"/>
            <a:ext cx="853440" cy="75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54"/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70020" y="4606637"/>
            <a:ext cx="1203960" cy="66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55"/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514600" y="4606637"/>
            <a:ext cx="586740" cy="83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56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43890" y="4730969"/>
            <a:ext cx="801370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TextBox 59"/>
          <p:cNvSpPr txBox="1"/>
          <p:nvPr/>
        </p:nvSpPr>
        <p:spPr>
          <a:xfrm>
            <a:off x="358447" y="1170137"/>
            <a:ext cx="1386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apricot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87255" y="1204458"/>
            <a:ext cx="1998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watermelon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86200" y="1190635"/>
            <a:ext cx="1545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cherries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77547" y="1219200"/>
            <a:ext cx="1561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peppers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15200" y="1225766"/>
            <a:ext cx="1683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beetroot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4891" y="2537232"/>
            <a:ext cx="111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dates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22997" y="2226204"/>
            <a:ext cx="121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celery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06982" y="2577013"/>
            <a:ext cx="1593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cabbage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83744" y="3971804"/>
            <a:ext cx="1133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apple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45253" y="2484960"/>
            <a:ext cx="1227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radish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6158" y="2554461"/>
            <a:ext cx="1206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carrot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5456" y="3913275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kiwi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41148" y="3915668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pear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33800" y="3972580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blueberries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95412" y="3911025"/>
            <a:ext cx="120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peach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3400" y="5129141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parsnip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078079" y="5185330"/>
            <a:ext cx="1530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broccoli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73503" y="5110699"/>
            <a:ext cx="940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corn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68863" y="5198041"/>
            <a:ext cx="1360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orange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389066" y="5350948"/>
            <a:ext cx="1609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pomegranate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5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59" grpId="0"/>
      <p:bldP spid="69" grpId="0"/>
      <p:bldP spid="70" grpId="0"/>
      <p:bldP spid="71" grpId="0"/>
      <p:bldP spid="72" grpId="0"/>
      <p:bldP spid="73" grpId="0"/>
      <p:bldP spid="58" grpId="0"/>
      <p:bldP spid="74" grpId="0"/>
      <p:bldP spid="75" grpId="0"/>
      <p:bldP spid="76" grpId="0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Quiz Time!!!!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8600" y="594011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036618" y="594327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10000" y="610175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562600" y="612484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315200" y="628648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28600" y="1919827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036618" y="1920143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810000" y="1935991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562600" y="1938300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315200" y="1954464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28600" y="3260436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036618" y="3260752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810000" y="3276600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562600" y="3278909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315200" y="3295073"/>
            <a:ext cx="1676400" cy="11605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12484"/>
            <a:ext cx="1074420" cy="79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85800"/>
            <a:ext cx="1104900" cy="75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5280" y="609600"/>
            <a:ext cx="1005840" cy="70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4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686623"/>
            <a:ext cx="49911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888074"/>
            <a:ext cx="1295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4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1954464"/>
            <a:ext cx="998220" cy="65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4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635938">
            <a:off x="2655570" y="1727940"/>
            <a:ext cx="365760" cy="115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45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76712" y="2058254"/>
            <a:ext cx="86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46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60720" y="2025927"/>
            <a:ext cx="128016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47"/>
          <p:cNvPicPr/>
          <p:nvPr/>
        </p:nvPicPr>
        <p:blipFill rotWithShape="1">
          <a:blip r:embed="rId11" cstate="print"/>
          <a:srcRect t="38635"/>
          <a:stretch/>
        </p:blipFill>
        <p:spPr bwMode="auto">
          <a:xfrm>
            <a:off x="7467600" y="2000527"/>
            <a:ext cx="1242060" cy="677545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9600" y="3429000"/>
            <a:ext cx="1203960" cy="59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49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0" y="3380740"/>
            <a:ext cx="12827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50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84320" y="3416617"/>
            <a:ext cx="1066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51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32038" y="3334067"/>
            <a:ext cx="1013460" cy="78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2" descr="D:\clipart Flashcards\Set 3\Nature\Fruits_pineapple\g0103526.WMF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91400" y="3482935"/>
            <a:ext cx="444500" cy="78486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533400" y="1257200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plums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15325" y="1188294"/>
            <a:ext cx="1449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banana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214020"/>
            <a:ext cx="1806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tomatoes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86784" y="964565"/>
            <a:ext cx="1307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grapes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51952" y="1142805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peas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400" y="2538153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onions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33600" y="2495637"/>
            <a:ext cx="1550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zucchini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2500119"/>
            <a:ext cx="1663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eggplant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62600" y="2615625"/>
            <a:ext cx="1694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pumpkin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17043" y="2530274"/>
            <a:ext cx="1322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potato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2400" y="3957935"/>
            <a:ext cx="1786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strawberries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33600" y="3867217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melon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86200" y="3875365"/>
            <a:ext cx="1604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avocado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48781" y="3847337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lemon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12761" y="3440660"/>
            <a:ext cx="11336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Pine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apple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42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apple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blueberries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lemon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pineapple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1524000" cy="169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762000"/>
            <a:ext cx="1822332" cy="180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D:\clipart Flashcards\Set 3\Nature\Fruits_pineapple\g010352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809999"/>
            <a:ext cx="1066800" cy="1881717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886200"/>
            <a:ext cx="190585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plums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peach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apricot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pear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1" y="3810000"/>
            <a:ext cx="2514600" cy="167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38200"/>
            <a:ext cx="236384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838200"/>
            <a:ext cx="2081213" cy="17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810000"/>
            <a:ext cx="2157413" cy="165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avocado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banana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kiwi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pomegranate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2538413" cy="135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838200"/>
            <a:ext cx="265370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733800"/>
            <a:ext cx="1776413" cy="171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10000"/>
            <a:ext cx="163751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watermelon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melon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orange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tomatoes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2514600" cy="171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200"/>
            <a:ext cx="2157413" cy="107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86200"/>
            <a:ext cx="2304865" cy="16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10000"/>
            <a:ext cx="1928813" cy="171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dates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cherries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grapes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strawberries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2005013" cy="111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990600"/>
            <a:ext cx="1624013" cy="143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191000"/>
            <a:ext cx="2157413" cy="10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733800"/>
            <a:ext cx="928554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sweet</a:t>
            </a:r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corn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celery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potato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peppers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vegetable.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14400"/>
            <a:ext cx="70278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066800"/>
            <a:ext cx="2386013" cy="131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114800"/>
            <a:ext cx="236568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733800"/>
            <a:ext cx="2120492" cy="18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broccoli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beetroot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cabbage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vegetable.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2690813" cy="108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838200"/>
            <a:ext cx="1186343" cy="169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038600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733800"/>
            <a:ext cx="213963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pumpkin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onion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radish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parsnip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vegetable or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10000"/>
            <a:ext cx="112192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279259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838200"/>
            <a:ext cx="2309813" cy="152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962400"/>
            <a:ext cx="1600200" cy="155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156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Fruits and Vegetables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alison_mclin</cp:lastModifiedBy>
  <cp:revision>104</cp:revision>
  <dcterms:created xsi:type="dcterms:W3CDTF">2013-10-07T13:18:55Z</dcterms:created>
  <dcterms:modified xsi:type="dcterms:W3CDTF">2018-05-05T13:30:35Z</dcterms:modified>
</cp:coreProperties>
</file>