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81" d="100"/>
          <a:sy n="8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About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305800" cy="1143000"/>
          </a:xfrm>
        </p:spPr>
        <p:txBody>
          <a:bodyPr/>
          <a:lstStyle/>
          <a:p>
            <a:r>
              <a:rPr lang="en-US" dirty="0" smtClean="0"/>
              <a:t>Practice in </a:t>
            </a:r>
            <a:r>
              <a:rPr lang="en-US" dirty="0" smtClean="0"/>
              <a:t>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96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/>
              <a:t>What is your Social Security Number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My Social Security Number is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What is your date of birth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date of birth is (month, day, year)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When did you become a permanent resident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became a permanent resident on (month, day, year</a:t>
            </a:r>
            <a:r>
              <a:rPr lang="en-GB" sz="18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What is your USCIS “A” number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“A” number is …..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How long have you been a permanent resident?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>
                <a:solidFill>
                  <a:srgbClr val="7030A0"/>
                </a:solidFill>
              </a:rPr>
              <a:t>I have been a permanent resident for (number) years.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What country were you born in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was born in (country)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What is your nationality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My nationality is (country)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1800" dirty="0"/>
              <a:t>Is either of your parents a US citizen</a:t>
            </a:r>
            <a:r>
              <a:rPr lang="en-GB" sz="1800" dirty="0" smtClean="0"/>
              <a:t>?</a:t>
            </a:r>
            <a:r>
              <a:rPr lang="en-GB" sz="1800" dirty="0"/>
              <a:t> </a:t>
            </a: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No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What </a:t>
            </a:r>
            <a:r>
              <a:rPr lang="en-GB" sz="1800" dirty="0"/>
              <a:t>is your current marital status</a:t>
            </a:r>
            <a:r>
              <a:rPr lang="en-GB" sz="1800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>
                <a:solidFill>
                  <a:srgbClr val="7030A0"/>
                </a:solidFill>
              </a:rPr>
              <a:t>I am single / married / divorced / </a:t>
            </a:r>
            <a:r>
              <a:rPr lang="en-GB" sz="1800" b="1" dirty="0" smtClean="0">
                <a:solidFill>
                  <a:srgbClr val="7030A0"/>
                </a:solidFill>
              </a:rPr>
              <a:t>widowed</a:t>
            </a:r>
            <a:endParaRPr lang="en-GB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Security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is your Social Security Number?</a:t>
            </a:r>
          </a:p>
          <a:p>
            <a:r>
              <a:rPr lang="en-GB" dirty="0" smtClean="0"/>
              <a:t>Do you know your </a:t>
            </a:r>
            <a:r>
              <a:rPr lang="en-GB" dirty="0"/>
              <a:t>Social Security Number</a:t>
            </a:r>
            <a:r>
              <a:rPr lang="en-GB" dirty="0" smtClean="0"/>
              <a:t>?</a:t>
            </a:r>
          </a:p>
          <a:p>
            <a:r>
              <a:rPr lang="en-GB" dirty="0" smtClean="0"/>
              <a:t>Tell me your </a:t>
            </a:r>
            <a:r>
              <a:rPr lang="en-GB" dirty="0"/>
              <a:t>Social Security </a:t>
            </a:r>
            <a:r>
              <a:rPr lang="en-GB" dirty="0" smtClean="0"/>
              <a:t>Number.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/>
              <a:t>Social Security </a:t>
            </a:r>
            <a:r>
              <a:rPr lang="en-GB" dirty="0" smtClean="0"/>
              <a:t>Number is XXX-XX-XXXX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2590800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GB" dirty="0" smtClean="0"/>
              <a:t>Date of Birth (month, day,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76700" cy="4038600"/>
          </a:xfrm>
        </p:spPr>
        <p:txBody>
          <a:bodyPr/>
          <a:lstStyle/>
          <a:p>
            <a:r>
              <a:rPr lang="en-GB" dirty="0" smtClean="0"/>
              <a:t>What is your date of birth?</a:t>
            </a:r>
          </a:p>
          <a:p>
            <a:r>
              <a:rPr lang="en-GB" dirty="0" smtClean="0"/>
              <a:t>What is your birthday?</a:t>
            </a:r>
          </a:p>
          <a:p>
            <a:r>
              <a:rPr lang="en-GB" dirty="0" smtClean="0"/>
              <a:t>When were you born?</a:t>
            </a:r>
          </a:p>
          <a:p>
            <a:r>
              <a:rPr lang="en-GB" dirty="0" smtClean="0"/>
              <a:t>On what day were you born?</a:t>
            </a:r>
          </a:p>
          <a:p>
            <a:r>
              <a:rPr lang="en-GB" dirty="0" smtClean="0"/>
              <a:t>What is the date of your birth?</a:t>
            </a:r>
          </a:p>
          <a:p>
            <a:r>
              <a:rPr lang="en-GB" dirty="0" smtClean="0"/>
              <a:t>Your date of birth is when?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76700" cy="4038600"/>
          </a:xfrm>
        </p:spPr>
        <p:txBody>
          <a:bodyPr/>
          <a:lstStyle/>
          <a:p>
            <a:r>
              <a:rPr lang="en-GB" dirty="0" smtClean="0"/>
              <a:t>My date of birth is (month, day, year)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105400" y="2667000"/>
            <a:ext cx="3262312" cy="2362200"/>
            <a:chOff x="4724400" y="3276600"/>
            <a:chExt cx="2728912" cy="19716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257675"/>
              <a:ext cx="1485900" cy="990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7387" y="3276600"/>
              <a:ext cx="1685925" cy="14763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35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1143000"/>
          </a:xfrm>
        </p:spPr>
        <p:txBody>
          <a:bodyPr/>
          <a:lstStyle/>
          <a:p>
            <a:r>
              <a:rPr lang="en-GB" dirty="0" smtClean="0"/>
              <a:t>Permanent Resident/”A”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399" y="1219200"/>
            <a:ext cx="5029201" cy="4724400"/>
          </a:xfrm>
        </p:spPr>
        <p:txBody>
          <a:bodyPr/>
          <a:lstStyle/>
          <a:p>
            <a:r>
              <a:rPr lang="en-GB" dirty="0" smtClean="0"/>
              <a:t>What is the date you became a permanent resident?</a:t>
            </a:r>
          </a:p>
          <a:p>
            <a:r>
              <a:rPr lang="en-GB" dirty="0" smtClean="0"/>
              <a:t>When did you become </a:t>
            </a:r>
            <a:r>
              <a:rPr lang="en-GB" dirty="0"/>
              <a:t>a permanent resident</a:t>
            </a:r>
            <a:r>
              <a:rPr lang="en-GB" dirty="0" smtClean="0"/>
              <a:t>?</a:t>
            </a:r>
          </a:p>
          <a:p>
            <a:r>
              <a:rPr lang="en-GB" dirty="0" smtClean="0"/>
              <a:t>On what date did you become </a:t>
            </a:r>
            <a:r>
              <a:rPr lang="en-GB" dirty="0"/>
              <a:t>a permanent resident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is your USCIS “A” number?</a:t>
            </a:r>
          </a:p>
          <a:p>
            <a:r>
              <a:rPr lang="en-GB" dirty="0" smtClean="0"/>
              <a:t>How long have you been </a:t>
            </a:r>
            <a:r>
              <a:rPr lang="en-GB" dirty="0"/>
              <a:t>a permanent resident?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371600"/>
            <a:ext cx="4076700" cy="4038600"/>
          </a:xfrm>
        </p:spPr>
        <p:txBody>
          <a:bodyPr/>
          <a:lstStyle/>
          <a:p>
            <a:r>
              <a:rPr lang="en-GB" dirty="0" smtClean="0"/>
              <a:t>I became </a:t>
            </a:r>
            <a:r>
              <a:rPr lang="en-GB" dirty="0"/>
              <a:t>a permanent </a:t>
            </a:r>
            <a:r>
              <a:rPr lang="en-GB" dirty="0" smtClean="0"/>
              <a:t>resident on (month, day, year).</a:t>
            </a:r>
          </a:p>
          <a:p>
            <a:r>
              <a:rPr lang="en-GB" dirty="0" smtClean="0"/>
              <a:t>My “A” number is …</a:t>
            </a:r>
          </a:p>
          <a:p>
            <a:r>
              <a:rPr lang="en-GB" dirty="0" smtClean="0"/>
              <a:t>I have been </a:t>
            </a:r>
            <a:r>
              <a:rPr lang="en-GB" dirty="0"/>
              <a:t>a permanent </a:t>
            </a:r>
            <a:r>
              <a:rPr lang="en-GB" dirty="0" smtClean="0"/>
              <a:t>resident for X years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24400"/>
            <a:ext cx="2676525" cy="166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52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of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533900" cy="4038600"/>
          </a:xfrm>
        </p:spPr>
        <p:txBody>
          <a:bodyPr/>
          <a:lstStyle/>
          <a:p>
            <a:r>
              <a:rPr lang="en-GB" dirty="0" smtClean="0"/>
              <a:t>What country were you born in?</a:t>
            </a:r>
          </a:p>
          <a:p>
            <a:r>
              <a:rPr lang="en-GB" dirty="0" smtClean="0"/>
              <a:t>What is your country of birth?</a:t>
            </a:r>
          </a:p>
          <a:p>
            <a:r>
              <a:rPr lang="en-GB" dirty="0" smtClean="0"/>
              <a:t>Where were you born?</a:t>
            </a:r>
          </a:p>
          <a:p>
            <a:r>
              <a:rPr lang="en-GB" dirty="0" smtClean="0"/>
              <a:t>In what country were you born?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 was born in (country)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804911" y="2514600"/>
            <a:ext cx="2645229" cy="1830808"/>
            <a:chOff x="5804911" y="2514600"/>
            <a:chExt cx="2645229" cy="183080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11" y="2514600"/>
              <a:ext cx="2645229" cy="1371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50" y="3426992"/>
              <a:ext cx="879125" cy="9184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021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of Nationality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is your nationality?</a:t>
            </a:r>
          </a:p>
          <a:p>
            <a:r>
              <a:rPr lang="en-GB" dirty="0" smtClean="0"/>
              <a:t>What country are you currently a citizen of?</a:t>
            </a:r>
          </a:p>
          <a:p>
            <a:r>
              <a:rPr lang="en-GB" dirty="0" smtClean="0"/>
              <a:t>What is your country of nationality?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My country of nationality is (country)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41467"/>
            <a:ext cx="2971800" cy="2044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9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Parents US Citizens?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Is either of your parents a US citizen?</a:t>
            </a:r>
          </a:p>
          <a:p>
            <a:r>
              <a:rPr lang="en-GB" dirty="0" smtClean="0"/>
              <a:t>Are your parents US citizens?</a:t>
            </a:r>
          </a:p>
          <a:p>
            <a:r>
              <a:rPr lang="en-GB" dirty="0" smtClean="0"/>
              <a:t>Is your mother or father a US citizen?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No.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95446" y="2667000"/>
            <a:ext cx="3176954" cy="2362200"/>
            <a:chOff x="4595446" y="2667000"/>
            <a:chExt cx="2723417" cy="20574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5446" y="2667000"/>
              <a:ext cx="1952625" cy="20193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763" y="2676525"/>
              <a:ext cx="800100" cy="20478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0825" y="3533775"/>
              <a:ext cx="638175" cy="4286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478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Marital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04" y="1524000"/>
            <a:ext cx="4378295" cy="4267200"/>
          </a:xfrm>
        </p:spPr>
        <p:txBody>
          <a:bodyPr/>
          <a:lstStyle/>
          <a:p>
            <a:r>
              <a:rPr lang="en-GB" dirty="0" smtClean="0"/>
              <a:t>What is your current marital status?</a:t>
            </a:r>
          </a:p>
          <a:p>
            <a:r>
              <a:rPr lang="en-GB" dirty="0"/>
              <a:t>What is your </a:t>
            </a:r>
            <a:r>
              <a:rPr lang="en-GB" dirty="0" smtClean="0"/>
              <a:t>marital </a:t>
            </a:r>
            <a:r>
              <a:rPr lang="en-GB" dirty="0"/>
              <a:t>status</a:t>
            </a:r>
            <a:r>
              <a:rPr lang="en-GB" dirty="0" smtClean="0"/>
              <a:t>?</a:t>
            </a:r>
          </a:p>
          <a:p>
            <a:r>
              <a:rPr lang="en-GB" dirty="0" smtClean="0"/>
              <a:t>Are you currently married?</a:t>
            </a:r>
          </a:p>
          <a:p>
            <a:r>
              <a:rPr lang="en-GB" dirty="0" smtClean="0"/>
              <a:t>Are you single?</a:t>
            </a:r>
          </a:p>
          <a:p>
            <a:r>
              <a:rPr lang="en-GB" dirty="0" smtClean="0"/>
              <a:t>Are you divorced?</a:t>
            </a:r>
          </a:p>
          <a:p>
            <a:r>
              <a:rPr lang="en-GB" dirty="0" smtClean="0"/>
              <a:t>Are you widowed?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267200"/>
          </a:xfrm>
        </p:spPr>
        <p:txBody>
          <a:bodyPr/>
          <a:lstStyle/>
          <a:p>
            <a:r>
              <a:rPr lang="en-GB" dirty="0" smtClean="0"/>
              <a:t>I’m single / married / divorced/ widowed.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71" y="3124200"/>
            <a:ext cx="3197679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37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2166730"/>
            <a:ext cx="3050005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5863" y="4476750"/>
            <a:ext cx="3514137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53538" y="4238625"/>
            <a:ext cx="3514137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52" y="1435717"/>
            <a:ext cx="2315448" cy="14301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360532" y="1238935"/>
            <a:ext cx="2386012" cy="1823694"/>
            <a:chOff x="4724400" y="3276600"/>
            <a:chExt cx="2728912" cy="1971675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257675"/>
              <a:ext cx="1485900" cy="990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7387" y="3276600"/>
              <a:ext cx="1685925" cy="14763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6342286" y="1251326"/>
            <a:ext cx="2645229" cy="1830808"/>
            <a:chOff x="5804911" y="2514600"/>
            <a:chExt cx="2645229" cy="1830808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11" y="2514600"/>
              <a:ext cx="2645229" cy="1371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50" y="3426992"/>
              <a:ext cx="879125" cy="91841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3" y="3577156"/>
            <a:ext cx="2720065" cy="18715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261145" y="3602919"/>
            <a:ext cx="2668002" cy="1943100"/>
            <a:chOff x="4595446" y="2667000"/>
            <a:chExt cx="2723417" cy="205740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5446" y="2667000"/>
              <a:ext cx="1952625" cy="20193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8763" y="2676525"/>
              <a:ext cx="800100" cy="20478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0825" y="3533775"/>
              <a:ext cx="638175" cy="4286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6" y="3529275"/>
            <a:ext cx="2732314" cy="1627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3314" y="2841826"/>
            <a:ext cx="222368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What is your Social </a:t>
            </a:r>
          </a:p>
          <a:p>
            <a:r>
              <a:rPr lang="en-GB" dirty="0" smtClean="0"/>
              <a:t>Security Number?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92" y="2819400"/>
            <a:ext cx="2347608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72463" y="2644841"/>
            <a:ext cx="153118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What is your </a:t>
            </a:r>
          </a:p>
          <a:p>
            <a:r>
              <a:rPr lang="en-GB" dirty="0" smtClean="0"/>
              <a:t>date of birth?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36396" y="2644841"/>
            <a:ext cx="1631004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317412" y="2797241"/>
            <a:ext cx="217239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What country were </a:t>
            </a:r>
          </a:p>
          <a:p>
            <a:r>
              <a:rPr lang="en-GB" dirty="0" smtClean="0"/>
              <a:t>you born in?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310606" y="2777506"/>
            <a:ext cx="2179195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1552" y="5222853"/>
            <a:ext cx="25440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What is your </a:t>
            </a:r>
          </a:p>
          <a:p>
            <a:r>
              <a:rPr lang="en-GB" dirty="0" smtClean="0"/>
              <a:t>country of nationality?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7799" y="5203119"/>
            <a:ext cx="2794025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244533" y="5544229"/>
            <a:ext cx="260840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Is either of your parents</a:t>
            </a:r>
          </a:p>
          <a:p>
            <a:r>
              <a:rPr lang="en-GB" dirty="0" smtClean="0"/>
              <a:t>a US citizen?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149575" y="5494019"/>
            <a:ext cx="2794025" cy="75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86673" y="5410200"/>
            <a:ext cx="23442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What is your current </a:t>
            </a:r>
          </a:p>
          <a:p>
            <a:r>
              <a:rPr lang="en-GB" dirty="0"/>
              <a:t>m</a:t>
            </a:r>
            <a:r>
              <a:rPr lang="en-GB" dirty="0" smtClean="0"/>
              <a:t>arital status?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407664" y="5371506"/>
            <a:ext cx="2585713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30" grpId="0" animBg="1"/>
      <p:bldP spid="32" grpId="0" animBg="1"/>
      <p:bldP spid="34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507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CitizenVIP ESL</vt:lpstr>
      <vt:lpstr>Social Security Number</vt:lpstr>
      <vt:lpstr>Date of Birth (month, day, year)</vt:lpstr>
      <vt:lpstr>Permanent Resident/”A” Number</vt:lpstr>
      <vt:lpstr>Country of Birth</vt:lpstr>
      <vt:lpstr>Country of Nationality</vt:lpstr>
      <vt:lpstr>Parents US Citizens?</vt:lpstr>
      <vt:lpstr>Marital Status</vt:lpstr>
      <vt:lpstr>Questions</vt:lpstr>
      <vt:lpstr>Practice in Pairs: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alison_mclin</cp:lastModifiedBy>
  <cp:revision>253</cp:revision>
  <dcterms:created xsi:type="dcterms:W3CDTF">2012-05-01T06:32:14Z</dcterms:created>
  <dcterms:modified xsi:type="dcterms:W3CDTF">2017-12-03T18:50:06Z</dcterms:modified>
</cp:coreProperties>
</file>