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34"/>
    <a:srgbClr val="660066"/>
    <a:srgbClr val="CC0000"/>
    <a:srgbClr val="FFFFFF"/>
    <a:srgbClr val="000000"/>
    <a:srgbClr val="420000"/>
    <a:srgbClr val="000066"/>
    <a:srgbClr val="502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4" autoAdjust="0"/>
  </p:normalViewPr>
  <p:slideViewPr>
    <p:cSldViewPr>
      <p:cViewPr varScale="1">
        <p:scale>
          <a:sx n="96" d="100"/>
          <a:sy n="96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0837F3-E8DE-40B1-962B-9C0D164B5F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6868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40161" dir="6506097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5500" y="1295400"/>
            <a:ext cx="49530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305550"/>
            <a:ext cx="219392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305550"/>
            <a:ext cx="3154363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21475" y="6305550"/>
            <a:ext cx="2193925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CEFCBC31-1D76-4D43-8006-FB97A5E5F8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91528-A544-4C94-8EED-2962CA3890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43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3464-6FFA-456A-BAC5-3AF632595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7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C9AAF-348E-43DF-B27E-17663D5404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5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ACE25-989B-4A6B-8DCB-2005528C3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C5316-56AC-451B-81FD-7F656CBC9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2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D213A-B1A6-4ADC-BABA-66F224D3CF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6B97-3B3C-4C72-AA45-ED4DCFA2D5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2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3E1E4-FBA4-474A-89DF-7B162B4E87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7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6983D-26CF-4402-976C-E834DB6CB0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13B22-5017-4439-8C72-61EAD1B34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4293903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30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53150"/>
            <a:ext cx="2159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03525" y="6153150"/>
            <a:ext cx="23780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84800" y="6153150"/>
            <a:ext cx="2159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F1F837F-5253-48B9-B67C-453527F722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CitizenVIP</a:t>
            </a:r>
            <a:r>
              <a:rPr lang="en-US" dirty="0"/>
              <a:t> ESL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Intros &amp; Greetings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Objects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1376570"/>
            <a:ext cx="256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09516"/>
            <a:ext cx="1752600" cy="184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4366"/>
            <a:ext cx="2209800" cy="17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76400"/>
            <a:ext cx="2133600" cy="170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3753678"/>
            <a:ext cx="2357438" cy="17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21" y="3994595"/>
            <a:ext cx="2048083" cy="157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3" y="4000908"/>
            <a:ext cx="1914525" cy="159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47290"/>
            <a:ext cx="1780739" cy="150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Objects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1376570"/>
            <a:ext cx="2565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0154" y="2590800"/>
            <a:ext cx="149479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09516"/>
            <a:ext cx="1752600" cy="184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895600" y="1911136"/>
            <a:ext cx="126619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4366"/>
            <a:ext cx="2209800" cy="176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019800" y="2590800"/>
            <a:ext cx="126619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77695"/>
            <a:ext cx="2133600" cy="170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305800" y="2590800"/>
            <a:ext cx="126619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3753678"/>
            <a:ext cx="2357438" cy="17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48409" y="4710988"/>
            <a:ext cx="126619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22" y="3973740"/>
            <a:ext cx="2048083" cy="1575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895600" y="4761464"/>
            <a:ext cx="1647205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3" y="4000908"/>
            <a:ext cx="1914525" cy="159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794305" y="5029200"/>
            <a:ext cx="126619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47290"/>
            <a:ext cx="1780739" cy="150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8001000" y="4986992"/>
            <a:ext cx="937895" cy="553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9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/>
          <a:stretch/>
        </p:blipFill>
        <p:spPr bwMode="auto">
          <a:xfrm>
            <a:off x="126374" y="3429000"/>
            <a:ext cx="2642851" cy="20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3272550"/>
            <a:ext cx="31146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3154813"/>
            <a:ext cx="2757488" cy="22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81" y="92765"/>
            <a:ext cx="3907570" cy="2421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37072" y="4782378"/>
            <a:ext cx="193410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4571999"/>
            <a:ext cx="1981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60274" y="4782378"/>
            <a:ext cx="125512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6374" y="4669826"/>
            <a:ext cx="1255126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71800" y="4460228"/>
            <a:ext cx="1560751" cy="1160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72200" y="5006100"/>
            <a:ext cx="416926" cy="614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3391929" cy="205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8872"/>
            <a:ext cx="2060920" cy="20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08" y="2362895"/>
            <a:ext cx="2011170" cy="219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43" y="2221189"/>
            <a:ext cx="2514600" cy="223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29908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70225"/>
            <a:ext cx="3110480" cy="19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25022" y="1600200"/>
            <a:ext cx="1934101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56343" y="3810000"/>
            <a:ext cx="1587057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37743" y="3614595"/>
            <a:ext cx="1587057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6104" y="6019799"/>
            <a:ext cx="2659546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68591" y="6010275"/>
            <a:ext cx="2659546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in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038600"/>
          </a:xfrm>
        </p:spPr>
        <p:txBody>
          <a:bodyPr/>
          <a:lstStyle/>
          <a:p>
            <a:r>
              <a:rPr lang="en-US" dirty="0" smtClean="0"/>
              <a:t>What is your name? How do you spell it?</a:t>
            </a:r>
          </a:p>
          <a:p>
            <a:pPr lvl="1"/>
            <a:r>
              <a:rPr lang="en-US" dirty="0" smtClean="0"/>
              <a:t>My name is … .</a:t>
            </a:r>
          </a:p>
          <a:p>
            <a:pPr lvl="1"/>
            <a:r>
              <a:rPr lang="en-US" dirty="0" smtClean="0"/>
              <a:t>I spell my name … .</a:t>
            </a:r>
          </a:p>
          <a:p>
            <a:r>
              <a:rPr lang="en-US" dirty="0" smtClean="0"/>
              <a:t>How did you get here today?</a:t>
            </a:r>
          </a:p>
          <a:p>
            <a:pPr lvl="1"/>
            <a:r>
              <a:rPr lang="en-US" dirty="0" smtClean="0"/>
              <a:t>I took (a car, a bus, a taxi)</a:t>
            </a:r>
          </a:p>
          <a:p>
            <a:r>
              <a:rPr lang="en-US" dirty="0" smtClean="0"/>
              <a:t>How is the weather outside today?</a:t>
            </a:r>
          </a:p>
          <a:p>
            <a:pPr lvl="1"/>
            <a:r>
              <a:rPr lang="en-US" dirty="0" smtClean="0"/>
              <a:t>It’s sunny / hot / cold / raining / cloudy today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501039"/>
            <a:ext cx="138112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50" y="3429000"/>
            <a:ext cx="1874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399"/>
            <a:ext cx="1244011" cy="10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39" r="985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" y="5177308"/>
            <a:ext cx="1553818" cy="158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48469"/>
            <a:ext cx="914400" cy="170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57290"/>
            <a:ext cx="1371600" cy="172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87" y="5177309"/>
            <a:ext cx="2295266" cy="159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75" y="1804060"/>
            <a:ext cx="1544780" cy="110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2608</TotalTime>
  <Words>71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CitizenVIP ESL</vt:lpstr>
      <vt:lpstr>Office Objects</vt:lpstr>
      <vt:lpstr>Office Objects</vt:lpstr>
      <vt:lpstr>PowerPoint Presentation</vt:lpstr>
      <vt:lpstr>PowerPoint Presentation</vt:lpstr>
      <vt:lpstr>Practice in Pairs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Alison Mc Lin</dc:creator>
  <cp:lastModifiedBy>Alison Mc Lin</cp:lastModifiedBy>
  <cp:revision>231</cp:revision>
  <dcterms:created xsi:type="dcterms:W3CDTF">2012-05-01T06:32:14Z</dcterms:created>
  <dcterms:modified xsi:type="dcterms:W3CDTF">2017-12-01T20:49:32Z</dcterms:modified>
</cp:coreProperties>
</file>