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52" y="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Occupations Matching Exercise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sz="5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Actor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75DE0-CAB4-4D22-AE81-D9C61C7614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4" y="2034644"/>
            <a:ext cx="4772026" cy="6945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480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Hairdresser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4A1ED-0109-4229-94AC-AF485989E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057400"/>
            <a:ext cx="3774518" cy="603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24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Baker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8A9E2-67D3-4232-A853-9991FDBCA9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057400"/>
            <a:ext cx="5269084" cy="6210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805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Tailor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ADB93-E4DD-46EE-8A1F-93BBA39C7E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4" y="2221960"/>
            <a:ext cx="4257676" cy="593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03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Carpenter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E5C16-981A-4D3C-820A-17AC05BD77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2" y="2190124"/>
            <a:ext cx="5785752" cy="4744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387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Gardener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15B4D-5812-40A9-B303-ECEAEC8720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2" y="1949328"/>
            <a:ext cx="4471988" cy="6437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850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Singer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FF600-0B4B-4C50-B6FE-78591864A5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80" y="2565847"/>
            <a:ext cx="5113020" cy="5941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4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Artist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CA15B-5669-48EE-9483-4FFD6969C9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037036"/>
            <a:ext cx="5048250" cy="5701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04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Nurse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83DFC-2607-4B07-BD67-DF9FECB65A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4" y="1971264"/>
            <a:ext cx="3686176" cy="689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51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Painter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1973D-BC9F-4589-A250-ADEDFAC6AE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2" y="2125800"/>
            <a:ext cx="5104818" cy="52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836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871CB3-08CC-489E-9582-F25C5A9945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438399"/>
            <a:ext cx="4957763" cy="5747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343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Builder</a:t>
            </a:r>
          </a:p>
        </p:txBody>
      </p:sp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Businessman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DDF82-EA3E-4DDD-935B-B029B152F6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073401"/>
            <a:ext cx="4546282" cy="5606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18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Reporter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3BB4A-1234-42A5-8C18-0A599FCFC8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501671"/>
            <a:ext cx="3352800" cy="720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910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Policeman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836DA-C731-4EB5-9E22-5C56C79594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2" y="1824809"/>
            <a:ext cx="5481638" cy="6469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411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Dancer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3141A-AC42-4FBC-804D-000E13FFD0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4" y="2463649"/>
            <a:ext cx="5305426" cy="655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677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Cashier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7996D-CE8A-41F7-9F61-E6B9AB4616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2" y="2008350"/>
            <a:ext cx="4071938" cy="6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043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Farmer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E746B-1A71-4D52-9A91-31882341C1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7" y="2253739"/>
            <a:ext cx="5453063" cy="5214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084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Magician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C5741-6429-4CF2-88A7-22A19E3340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2" y="2386322"/>
            <a:ext cx="5233988" cy="5574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25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343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Waiter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9D577-5987-427E-BB02-5624046568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989866"/>
            <a:ext cx="3431673" cy="516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05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343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Dentist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0D35B-6998-4ED1-A203-51C48E3ED7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036589"/>
            <a:ext cx="3886200" cy="613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73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Secretary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908DE-344F-41AB-A9F0-0C58BECA4C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862714"/>
            <a:ext cx="5338763" cy="542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2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Vet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EB644-22A9-4710-93AD-F7299654E6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004364"/>
            <a:ext cx="6598028" cy="489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02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Cook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04D5D-B275-4652-805F-114A5C264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769840"/>
            <a:ext cx="3557588" cy="621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68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D9947-BDF5-4262-BCAD-94D78B3A04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4" y="1549400"/>
            <a:ext cx="4786057" cy="61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400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6CA96-900B-4545-A523-10EBBCA1BCED}"/>
              </a:ext>
            </a:extLst>
          </p:cNvPr>
          <p:cNvSpPr txBox="1"/>
          <p:nvPr/>
        </p:nvSpPr>
        <p:spPr>
          <a:xfrm>
            <a:off x="1016000" y="457348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Doctor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EAC21-1CDF-454F-8377-3480E120F3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2" y="2256472"/>
            <a:ext cx="3862388" cy="674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695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Pages>0</Pages>
  <Words>28</Words>
  <Characters>0</Characters>
  <Application>Microsoft Office PowerPoint</Application>
  <PresentationFormat>Custom</PresentationFormat>
  <Lines>0</Lines>
  <Paragraphs>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Bradley Hand ITC TT-Bold</vt:lpstr>
      <vt:lpstr>Stone Sans ITC TT-Semi</vt:lpstr>
      <vt:lpstr>Title &amp; Subtitle</vt:lpstr>
      <vt:lpstr>Title, Bullets &amp; Photo</vt:lpstr>
      <vt:lpstr>Occupations Matching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McLin</cp:lastModifiedBy>
  <cp:revision>54</cp:revision>
  <dcterms:modified xsi:type="dcterms:W3CDTF">2019-10-05T12:49:38Z</dcterms:modified>
</cp:coreProperties>
</file>