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84" r:id="rId4"/>
    <p:sldId id="288" r:id="rId5"/>
    <p:sldId id="286" r:id="rId6"/>
    <p:sldId id="285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8915400" cy="5334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Maps of Continents and Countries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6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Europe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24400" y="2590800"/>
            <a:ext cx="4114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North America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76800" y="5638800"/>
            <a:ext cx="3886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South America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Africa</a:t>
            </a:r>
          </a:p>
          <a:p>
            <a:pPr algn="ctr"/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continent is shown on the map?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838200"/>
            <a:ext cx="2081213" cy="159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886200"/>
            <a:ext cx="1547813" cy="150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838200"/>
            <a:ext cx="1551016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810000"/>
            <a:ext cx="1517097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6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Mexico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Canada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USA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487650"/>
            <a:ext cx="4572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Australia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 is shown on the map?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1471613" cy="159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733800"/>
            <a:ext cx="1575907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886200"/>
            <a:ext cx="2057400" cy="169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 descr="D:\clipart Flashcards\Maps (Part 1)\Countries (A - Ge)\Canada 5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914400"/>
            <a:ext cx="1422108" cy="1541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6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Peru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Venezuela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Chile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Brazil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 is shown on South America’s map?</a:t>
            </a:r>
            <a:endParaRPr lang="en-US" sz="28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86200"/>
            <a:ext cx="106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838200"/>
            <a:ext cx="1214438" cy="162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914400"/>
            <a:ext cx="1214438" cy="162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2085" y="3886200"/>
            <a:ext cx="120719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6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Norway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Poland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Spain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Portugal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525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 is shown on the map of Europe ?</a:t>
            </a:r>
            <a:endParaRPr lang="en-US" sz="28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1981200" cy="155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990600"/>
            <a:ext cx="1853009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2607" y="4038600"/>
            <a:ext cx="1984006" cy="155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3962400"/>
            <a:ext cx="204400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6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France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Germany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Italy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Greece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90600"/>
            <a:ext cx="1950216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990600"/>
            <a:ext cx="1981200" cy="155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962400"/>
            <a:ext cx="2005013" cy="157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3886200"/>
            <a:ext cx="204400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0" y="0"/>
            <a:ext cx="9525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 is shown on the map of Europe ?</a:t>
            </a:r>
            <a:endParaRPr lang="en-US" sz="28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6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Iran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Japan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Iraq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India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Which country is shown on the map of Asia ?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1"/>
            <a:ext cx="1600200" cy="181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838199"/>
            <a:ext cx="1524000" cy="172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733800"/>
            <a:ext cx="1636961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838200"/>
            <a:ext cx="163969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92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Maps of Continents and Countries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Jude</cp:lastModifiedBy>
  <cp:revision>105</cp:revision>
  <dcterms:created xsi:type="dcterms:W3CDTF">2013-10-07T13:18:55Z</dcterms:created>
  <dcterms:modified xsi:type="dcterms:W3CDTF">2013-10-21T10:13:47Z</dcterms:modified>
</cp:coreProperties>
</file>