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33CC"/>
    <a:srgbClr val="FF00FF"/>
    <a:srgbClr val="FF9933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7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"/>
            <a:ext cx="7010400" cy="917575"/>
          </a:xfrm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914400"/>
            <a:ext cx="6400800" cy="533400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24600"/>
            <a:ext cx="21336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21336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2C8E3CA-45F2-42B6-A225-4CFFAA8FD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31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34687-83F2-4CC4-8E01-A595405BF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3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76200"/>
            <a:ext cx="200025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76200"/>
            <a:ext cx="584835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71672-F1A1-4BF8-89D7-19CC856B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6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7C40D-7ADA-4CF1-9CDB-4173D62DD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4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7376E-1BC6-4C16-939E-DC6D51A31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3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39243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39243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34DD6-B9E3-476C-9FC4-420CD590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5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8DCAD-B5FD-4275-9DB5-6FD221D52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0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A9023-97AE-4CB0-BDEE-2028D37A4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5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DA3C4-5C16-4C98-87B0-746B58BF9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94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BD893-1E85-4230-B62C-F2C7E3529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4644D-8EFA-4810-9654-CA79E6CE2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79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8001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76400"/>
            <a:ext cx="80010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5029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5029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5029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5B1D85E-CA70-4517-9302-3F5CDD134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Mix &amp; Match Series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Interview: B-1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 ever claimed to be a US citizen?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No, never.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0" y="2039908"/>
            <a:ext cx="3702843" cy="26082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 ever voted in a US election?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1999" y="1910258"/>
            <a:ext cx="3626275" cy="28141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pay your taxes every year?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Yes, I do.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5801" y="1897448"/>
            <a:ext cx="3559050" cy="26745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 ever badly hurt of killed a person on purpose?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No, never.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14400" y="1676291"/>
            <a:ext cx="3314590" cy="32767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 ever been arrested or committed a crime?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No, never.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76400" y="1735803"/>
            <a:ext cx="1904999" cy="33593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support the Constitution?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Yes, I do!!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1999" y="2064543"/>
            <a:ext cx="3409225" cy="23550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Do you promise that everything on your N-400 is true?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Absolutely!!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50027"/>
            <a:ext cx="3739550" cy="30029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you eligible to become a US citizen?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 have been a permanent resident:</a:t>
            </a:r>
          </a:p>
          <a:p>
            <a:r>
              <a:rPr lang="en-US" dirty="0" smtClean="0"/>
              <a:t>for (&gt;5) years OR</a:t>
            </a:r>
          </a:p>
          <a:p>
            <a:r>
              <a:rPr lang="en-US" dirty="0" smtClean="0"/>
              <a:t>for (&gt;3) years and I’m married to a US citizen.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3753" y="1752600"/>
            <a:ext cx="3318647" cy="26888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6897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current legal name?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My legal name is (first, middle, last)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4800" y="1600200"/>
            <a:ext cx="3948157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3166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phone number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My phone number is (XXX) XXX-XXXX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21922"/>
            <a:ext cx="3282778" cy="31548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current home address?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305300" cy="3276600"/>
          </a:xfrm>
        </p:spPr>
        <p:txBody>
          <a:bodyPr/>
          <a:lstStyle/>
          <a:p>
            <a:r>
              <a:rPr lang="en-US" dirty="0" smtClean="0"/>
              <a:t>My address is …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 rotWithShape="1">
          <a:blip r:embed="rId2"/>
          <a:srcRect r="13957"/>
          <a:stretch/>
        </p:blipFill>
        <p:spPr bwMode="auto">
          <a:xfrm>
            <a:off x="685800" y="1723826"/>
            <a:ext cx="3557123" cy="30005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work, or go to school?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305300" cy="3276600"/>
          </a:xfrm>
        </p:spPr>
        <p:txBody>
          <a:bodyPr/>
          <a:lstStyle/>
          <a:p>
            <a:r>
              <a:rPr lang="en-US" dirty="0" smtClean="0"/>
              <a:t>Yes, I work at … .</a:t>
            </a:r>
          </a:p>
          <a:p>
            <a:r>
              <a:rPr lang="en-US" dirty="0" smtClean="0"/>
              <a:t>Yes, I go to school at … </a:t>
            </a:r>
          </a:p>
          <a:p>
            <a:r>
              <a:rPr lang="en-US" dirty="0" smtClean="0"/>
              <a:t>I stay at home and take care of the family.</a:t>
            </a:r>
          </a:p>
          <a:p>
            <a:r>
              <a:rPr lang="en-US" dirty="0" smtClean="0"/>
              <a:t>I am retired.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90600" y="1818039"/>
            <a:ext cx="2989928" cy="28301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772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 taken any trips outside the US?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No, I have not left the US.</a:t>
            </a:r>
          </a:p>
          <a:p>
            <a:r>
              <a:rPr lang="en-US" dirty="0" smtClean="0"/>
              <a:t>Yes, I left on (date) and returned on (date)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0" y="1845747"/>
            <a:ext cx="3264866" cy="26500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married?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 am:</a:t>
            </a:r>
          </a:p>
          <a:p>
            <a:r>
              <a:rPr lang="en-US" dirty="0" smtClean="0"/>
              <a:t>Single</a:t>
            </a:r>
          </a:p>
          <a:p>
            <a:r>
              <a:rPr lang="en-US" dirty="0" smtClean="0"/>
              <a:t>Married</a:t>
            </a:r>
          </a:p>
          <a:p>
            <a:r>
              <a:rPr lang="en-US" dirty="0" smtClean="0"/>
              <a:t>Divorced</a:t>
            </a:r>
          </a:p>
          <a:p>
            <a:r>
              <a:rPr lang="en-US" dirty="0" smtClean="0"/>
              <a:t>Widowed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 rotWithShape="1">
          <a:blip r:embed="rId2"/>
          <a:srcRect l="39664"/>
          <a:stretch/>
        </p:blipFill>
        <p:spPr bwMode="auto">
          <a:xfrm>
            <a:off x="1600200" y="1654149"/>
            <a:ext cx="1828799" cy="31257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have any children?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No, I don’t have any children.</a:t>
            </a:r>
          </a:p>
          <a:p>
            <a:r>
              <a:rPr lang="en-US" dirty="0" smtClean="0"/>
              <a:t>Yes, I have one child.</a:t>
            </a:r>
          </a:p>
          <a:p>
            <a:r>
              <a:rPr lang="en-US" dirty="0" smtClean="0"/>
              <a:t>Yes, I have 2 children.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9600" y="1752600"/>
            <a:ext cx="3633039" cy="29112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BusTeam_am_23">
  <a:themeElements>
    <a:clrScheme name="BusTeam_am_23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BusTeam_am_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sTeam_am_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286</Words>
  <Application>Microsoft Office PowerPoint</Application>
  <PresentationFormat>On-screen Show (4:3)</PresentationFormat>
  <Paragraphs>44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BusTeam_am_23</vt:lpstr>
      <vt:lpstr>Mix &amp; Match Series</vt:lpstr>
      <vt:lpstr>How are you eligible to become a US citizen?</vt:lpstr>
      <vt:lpstr>What is your current legal name?</vt:lpstr>
      <vt:lpstr>What is your phone number</vt:lpstr>
      <vt:lpstr>What is your current home address?</vt:lpstr>
      <vt:lpstr>Do you work, or go to school?</vt:lpstr>
      <vt:lpstr>Have you taken any trips outside the US?</vt:lpstr>
      <vt:lpstr>Are you married?</vt:lpstr>
      <vt:lpstr>Do you have any children?</vt:lpstr>
      <vt:lpstr>Have you ever claimed to be a US citizen?</vt:lpstr>
      <vt:lpstr>Have you ever voted in a US election?</vt:lpstr>
      <vt:lpstr>Do you pay your taxes every year?</vt:lpstr>
      <vt:lpstr>Have you ever badly hurt of killed a person on purpose?</vt:lpstr>
      <vt:lpstr>Have you ever been arrested or committed a crime?</vt:lpstr>
      <vt:lpstr>Do you support the Constitution?</vt:lpstr>
      <vt:lpstr>Do you promise that everything on your N-400 is true?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portex8</dc:creator>
  <cp:lastModifiedBy>Alison Mc Lin</cp:lastModifiedBy>
  <cp:revision>78</cp:revision>
  <dcterms:created xsi:type="dcterms:W3CDTF">2009-12-14T09:57:33Z</dcterms:created>
  <dcterms:modified xsi:type="dcterms:W3CDTF">2018-01-23T18:30:00Z</dcterms:modified>
</cp:coreProperties>
</file>