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8E3CA-45F2-42B6-A225-4CFFAA8FD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4687-83F2-4CC4-8E01-A595405B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1672-F1A1-4BF8-89D7-19CC856B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40D-7ADA-4CF1-9CDB-4173D62D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376E-1BC6-4C16-939E-DC6D51A3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4DD6-B9E3-476C-9FC4-420CD590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DCAD-B5FD-4275-9DB5-6FD221D5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9023-97AE-4CB0-BDEE-2028D37A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A3C4-5C16-4C98-87B0-746B58BF9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893-1E85-4230-B62C-F2C7E35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644D-8EFA-4810-9654-CA79E6CE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B1D85E-CA70-4517-9302-3F5CDD13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Mix &amp; Match Series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Interview: </a:t>
            </a:r>
            <a:r>
              <a:rPr lang="en-US" sz="4000" dirty="0" smtClean="0"/>
              <a:t>B-2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claimed to be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039908"/>
            <a:ext cx="3702843" cy="260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registered to vote in any U.S. elections?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924300" cy="3276600"/>
          </a:xfrm>
        </p:spPr>
        <p:txBody>
          <a:bodyPr/>
          <a:lstStyle/>
          <a:p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1910258"/>
            <a:ext cx="3626275" cy="2814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file your taxes every year?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1" y="1897448"/>
            <a:ext cx="3559050" cy="2674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belong to any groups or organizations?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</a:t>
            </a:r>
            <a:r>
              <a:rPr lang="en-US" dirty="0" smtClean="0"/>
              <a:t>I don’t.</a:t>
            </a:r>
          </a:p>
          <a:p>
            <a:r>
              <a:rPr lang="en-US" dirty="0" smtClean="0"/>
              <a:t>Yes, I belong to a church.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1974714"/>
            <a:ext cx="3212431" cy="2597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broken the law?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1735803"/>
            <a:ext cx="1904999" cy="3359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support the Constitution?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2064543"/>
            <a:ext cx="3409225" cy="2355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Do you promise that everything on your N-400 is true?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Absolutely!!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0027"/>
            <a:ext cx="3739550" cy="3002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how you are eligible to become a US Citizen.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have been a permanent resident:</a:t>
            </a:r>
          </a:p>
          <a:p>
            <a:r>
              <a:rPr lang="en-US" dirty="0" smtClean="0"/>
              <a:t>for (&gt;5) years OR</a:t>
            </a:r>
          </a:p>
          <a:p>
            <a:r>
              <a:rPr lang="en-US" dirty="0" smtClean="0"/>
              <a:t>for (&gt;3) years and I’m married to a US citizen.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753" y="1752600"/>
            <a:ext cx="3318647" cy="268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89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full name?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full </a:t>
            </a:r>
            <a:r>
              <a:rPr lang="en-US" dirty="0" smtClean="0"/>
              <a:t>name is (first, middle, last)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94815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date of birth?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date of birt</a:t>
            </a:r>
            <a:r>
              <a:rPr lang="en-US" dirty="0" smtClean="0"/>
              <a:t>h is (month, day, year)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7532" y="1676400"/>
            <a:ext cx="2928667" cy="330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home address?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My address is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r="13957"/>
          <a:stretch/>
        </p:blipFill>
        <p:spPr bwMode="auto">
          <a:xfrm>
            <a:off x="685800" y="1723826"/>
            <a:ext cx="3557123" cy="300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support yourself?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work at …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go to school at … </a:t>
            </a:r>
          </a:p>
          <a:p>
            <a:r>
              <a:rPr lang="en-US" dirty="0" smtClean="0"/>
              <a:t>I stay at home and take care of the family.</a:t>
            </a:r>
          </a:p>
          <a:p>
            <a:r>
              <a:rPr lang="en-US" dirty="0" smtClean="0"/>
              <a:t>I am retired.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818039"/>
            <a:ext cx="2989928" cy="283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77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taken any trips outside the US?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have not left the US.</a:t>
            </a:r>
          </a:p>
          <a:p>
            <a:r>
              <a:rPr lang="en-US" dirty="0" smtClean="0"/>
              <a:t>Yes, I left on (date) and returned on (date)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5747"/>
            <a:ext cx="3264866" cy="265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marital status?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am:</a:t>
            </a:r>
          </a:p>
          <a:p>
            <a:r>
              <a:rPr lang="en-US" dirty="0" smtClean="0"/>
              <a:t>Single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Divorced</a:t>
            </a:r>
          </a:p>
          <a:p>
            <a:r>
              <a:rPr lang="en-US" dirty="0" smtClean="0"/>
              <a:t>Widowed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9664"/>
          <a:stretch/>
        </p:blipFill>
        <p:spPr bwMode="auto">
          <a:xfrm>
            <a:off x="1600200" y="1654149"/>
            <a:ext cx="1828799" cy="3125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any children?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don’t have any children.</a:t>
            </a:r>
          </a:p>
          <a:p>
            <a:r>
              <a:rPr lang="en-US" dirty="0" smtClean="0"/>
              <a:t>Yes, I have one child.</a:t>
            </a:r>
          </a:p>
          <a:p>
            <a:r>
              <a:rPr lang="en-US" dirty="0" smtClean="0"/>
              <a:t>Yes, I have 2 children.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3633039" cy="2911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293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BusTeam_am_23</vt:lpstr>
      <vt:lpstr>Mix &amp; Match Series</vt:lpstr>
      <vt:lpstr>Explain how you are eligible to become a US Citizen.</vt:lpstr>
      <vt:lpstr>What is your full name?</vt:lpstr>
      <vt:lpstr>What is your date of birth?</vt:lpstr>
      <vt:lpstr>What is your current home address?</vt:lpstr>
      <vt:lpstr>How do you support yourself?</vt:lpstr>
      <vt:lpstr>Have you taken any trips outside the US?</vt:lpstr>
      <vt:lpstr>What is your marital status?</vt:lpstr>
      <vt:lpstr>Do you have any children?</vt:lpstr>
      <vt:lpstr>Have you ever claimed to be a US citizen?</vt:lpstr>
      <vt:lpstr>Have you ever registered to vote in any U.S. elections?</vt:lpstr>
      <vt:lpstr>Do you file your taxes every year?</vt:lpstr>
      <vt:lpstr>Do you belong to any groups or organizations?</vt:lpstr>
      <vt:lpstr>Have you ever broken the law?</vt:lpstr>
      <vt:lpstr>Do you support the Constitution?</vt:lpstr>
      <vt:lpstr>Do you promise that everything on your N-400 is true?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portex8</dc:creator>
  <cp:lastModifiedBy>Alison Mc Lin</cp:lastModifiedBy>
  <cp:revision>82</cp:revision>
  <dcterms:created xsi:type="dcterms:W3CDTF">2009-12-14T09:57:33Z</dcterms:created>
  <dcterms:modified xsi:type="dcterms:W3CDTF">2018-01-29T20:35:55Z</dcterms:modified>
</cp:coreProperties>
</file>