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6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010400" cy="917575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9144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8E3CA-45F2-42B6-A225-4CFFAA8FD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4687-83F2-4CC4-8E01-A595405BF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1672-F1A1-4BF8-89D7-19CC856B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C40D-7ADA-4CF1-9CDB-4173D62D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376E-1BC6-4C16-939E-DC6D51A31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4DD6-B9E3-476C-9FC4-420CD590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DCAD-B5FD-4275-9DB5-6FD221D5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9023-97AE-4CB0-BDEE-2028D37A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A3C4-5C16-4C98-87B0-746B58BF9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893-1E85-4230-B62C-F2C7E352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644D-8EFA-4810-9654-CA79E6CE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5029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B1D85E-CA70-4517-9302-3F5CDD13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Mix &amp; Match Series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Interview: </a:t>
            </a:r>
            <a:r>
              <a:rPr lang="en-US" sz="4000" dirty="0" smtClean="0"/>
              <a:t>B-3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claimed to be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039908"/>
            <a:ext cx="3702843" cy="2608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been declared legally incompetent?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924300" cy="3276600"/>
          </a:xfrm>
        </p:spPr>
        <p:txBody>
          <a:bodyPr/>
          <a:lstStyle/>
          <a:p>
            <a:r>
              <a:rPr lang="en-US" sz="3600" dirty="0" smtClean="0"/>
              <a:t>No</a:t>
            </a:r>
            <a:endParaRPr lang="en-US" sz="3600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1" y="1766927"/>
            <a:ext cx="2922068" cy="2728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failed to file your taxes every year?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pay my taxes every year.</a:t>
            </a:r>
          </a:p>
          <a:p>
            <a:r>
              <a:rPr lang="en-US" dirty="0" smtClean="0"/>
              <a:t>I don’t pay taxes – I’m retired.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1" y="1897448"/>
            <a:ext cx="3559050" cy="2674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1562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447800"/>
          </a:xfrm>
        </p:spPr>
        <p:txBody>
          <a:bodyPr/>
          <a:lstStyle/>
          <a:p>
            <a:r>
              <a:rPr lang="en-US" dirty="0"/>
              <a:t>Have you ever been a member of the Communist Party?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983441"/>
            <a:ext cx="3559175" cy="2512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been in jail or prison?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5400" y="1696140"/>
            <a:ext cx="2568267" cy="3256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447800"/>
          </a:xfrm>
        </p:spPr>
        <p:txBody>
          <a:bodyPr/>
          <a:lstStyle/>
          <a:p>
            <a:r>
              <a:rPr lang="en-US" dirty="0"/>
              <a:t>Do you support the Constitution &amp; form of US government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do!!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2064543"/>
            <a:ext cx="3409225" cy="2355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Are you willing to help the government during a national emergency?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Absolutely!!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1" y="1956816"/>
            <a:ext cx="3526366" cy="2538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you are eligible to become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have been a permanent resident:</a:t>
            </a:r>
          </a:p>
          <a:p>
            <a:r>
              <a:rPr lang="en-US" dirty="0" smtClean="0"/>
              <a:t>for (&gt;5) years OR</a:t>
            </a:r>
          </a:p>
          <a:p>
            <a:r>
              <a:rPr lang="en-US" dirty="0" smtClean="0"/>
              <a:t>for (&gt;3) years and I’m married to a US citizen.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3753" y="1752600"/>
            <a:ext cx="3318647" cy="268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89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legal name?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legal </a:t>
            </a:r>
            <a:r>
              <a:rPr lang="en-US" dirty="0" smtClean="0"/>
              <a:t>name </a:t>
            </a:r>
            <a:r>
              <a:rPr lang="en-US" dirty="0" smtClean="0"/>
              <a:t>is (first, middle, last)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948157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date of permanent residence?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date of </a:t>
            </a:r>
            <a:r>
              <a:rPr lang="en-US" dirty="0" smtClean="0"/>
              <a:t>permanent residence </a:t>
            </a:r>
            <a:r>
              <a:rPr lang="en-US" dirty="0" smtClean="0"/>
              <a:t>is (month, day, year)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828800"/>
            <a:ext cx="3927443" cy="2512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home address?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My address is …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r="13957"/>
          <a:stretch/>
        </p:blipFill>
        <p:spPr bwMode="auto">
          <a:xfrm>
            <a:off x="685800" y="1723826"/>
            <a:ext cx="3557123" cy="3000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</a:t>
            </a:r>
            <a:r>
              <a:rPr lang="en-US" dirty="0" smtClean="0"/>
              <a:t>financially support </a:t>
            </a:r>
            <a:r>
              <a:rPr lang="en-US" dirty="0"/>
              <a:t>yourself?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I work at … .</a:t>
            </a:r>
          </a:p>
          <a:p>
            <a:r>
              <a:rPr lang="en-US" dirty="0" smtClean="0"/>
              <a:t>I go to school at … </a:t>
            </a:r>
          </a:p>
          <a:p>
            <a:r>
              <a:rPr lang="en-US" dirty="0" smtClean="0"/>
              <a:t>I stay at home and take care of the family.</a:t>
            </a:r>
          </a:p>
          <a:p>
            <a:r>
              <a:rPr lang="en-US" dirty="0" smtClean="0"/>
              <a:t>I am retired.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818039"/>
            <a:ext cx="2989928" cy="2830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77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traveled outside the US?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have not left the US.</a:t>
            </a:r>
          </a:p>
          <a:p>
            <a:r>
              <a:rPr lang="en-US" dirty="0" smtClean="0"/>
              <a:t>Yes, I left on (date) and returned on (date)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45747"/>
            <a:ext cx="3264866" cy="2650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married?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am:</a:t>
            </a:r>
          </a:p>
          <a:p>
            <a:r>
              <a:rPr lang="en-US" dirty="0" smtClean="0"/>
              <a:t>Single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Divorced</a:t>
            </a:r>
          </a:p>
          <a:p>
            <a:r>
              <a:rPr lang="en-US" dirty="0" smtClean="0"/>
              <a:t>Widowed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39664"/>
          <a:stretch/>
        </p:blipFill>
        <p:spPr bwMode="auto">
          <a:xfrm>
            <a:off x="1600200" y="1654149"/>
            <a:ext cx="1828799" cy="3125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any children?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don’t have any children.</a:t>
            </a:r>
          </a:p>
          <a:p>
            <a:r>
              <a:rPr lang="en-US" dirty="0" smtClean="0"/>
              <a:t>Yes, I have one child.</a:t>
            </a:r>
          </a:p>
          <a:p>
            <a:r>
              <a:rPr lang="en-US" dirty="0" smtClean="0"/>
              <a:t>Yes, I have 2 children.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3633039" cy="2911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303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BusTeam_am_23</vt:lpstr>
      <vt:lpstr>Mix &amp; Match Series</vt:lpstr>
      <vt:lpstr>How are you are eligible to become a US Citizen?</vt:lpstr>
      <vt:lpstr>What is your legal name?</vt:lpstr>
      <vt:lpstr>What is your date of permanent residence?</vt:lpstr>
      <vt:lpstr>What is your current home address?</vt:lpstr>
      <vt:lpstr>How do you financially support yourself?</vt:lpstr>
      <vt:lpstr>Have you traveled outside the US?</vt:lpstr>
      <vt:lpstr>Are you married?</vt:lpstr>
      <vt:lpstr>Do you have any children?</vt:lpstr>
      <vt:lpstr>Have you ever claimed to be a US citizen?</vt:lpstr>
      <vt:lpstr>Have you ever been declared legally incompetent?</vt:lpstr>
      <vt:lpstr>Have you ever failed to file your taxes every year?</vt:lpstr>
      <vt:lpstr>Have you ever been a member of the Communist Party?</vt:lpstr>
      <vt:lpstr>Have you ever been in jail or prison?</vt:lpstr>
      <vt:lpstr>Do you support the Constitution &amp; form of US government?</vt:lpstr>
      <vt:lpstr>Are you willing to help the government during a national emergency?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portex8</dc:creator>
  <cp:lastModifiedBy>Alison Mc Lin</cp:lastModifiedBy>
  <cp:revision>88</cp:revision>
  <dcterms:created xsi:type="dcterms:W3CDTF">2009-12-14T09:57:33Z</dcterms:created>
  <dcterms:modified xsi:type="dcterms:W3CDTF">2018-02-01T18:57:21Z</dcterms:modified>
</cp:coreProperties>
</file>