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6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0033CC"/>
    <a:srgbClr val="FF00FF"/>
    <a:srgbClr val="FF9933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56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"/>
            <a:ext cx="7010400" cy="917575"/>
          </a:xfrm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914400"/>
            <a:ext cx="6400800" cy="533400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24600"/>
            <a:ext cx="21336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21336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C8E3CA-45F2-42B6-A225-4CFFAA8FD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3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34687-83F2-4CC4-8E01-A595405BF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3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76200"/>
            <a:ext cx="20002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58483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71672-F1A1-4BF8-89D7-19CC856B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6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7C40D-7ADA-4CF1-9CDB-4173D62DD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4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7376E-1BC6-4C16-939E-DC6D51A31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3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39243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39243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34DD6-B9E3-476C-9FC4-420CD590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5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8DCAD-B5FD-4275-9DB5-6FD221D52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0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A9023-97AE-4CB0-BDEE-2028D37A4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5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DA3C4-5C16-4C98-87B0-746B58BF9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94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BD893-1E85-4230-B62C-F2C7E3529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4644D-8EFA-4810-9654-CA79E6CE2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7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8001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76400"/>
            <a:ext cx="80010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5029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5029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5029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5B1D85E-CA70-4517-9302-3F5CDD134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Mix &amp; Match Series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Interview: </a:t>
            </a:r>
            <a:r>
              <a:rPr lang="en-US" sz="4000" dirty="0" smtClean="0"/>
              <a:t>B-4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ever claimed to be a US citizen?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never.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2039908"/>
            <a:ext cx="3702843" cy="26082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pay taxes every year?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I pay my taxes every year.</a:t>
            </a:r>
          </a:p>
          <a:p>
            <a:r>
              <a:rPr lang="en-US" dirty="0" smtClean="0"/>
              <a:t>I don’t pay taxes – I’m retired.</a:t>
            </a:r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54883" y="2057400"/>
            <a:ext cx="3601387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76200"/>
            <a:ext cx="8382000" cy="1447800"/>
          </a:xfrm>
        </p:spPr>
        <p:txBody>
          <a:bodyPr/>
          <a:lstStyle/>
          <a:p>
            <a:r>
              <a:rPr lang="en-US" dirty="0"/>
              <a:t>Have you ever been a </a:t>
            </a:r>
            <a:r>
              <a:rPr lang="en-US" dirty="0" smtClean="0"/>
              <a:t>terrorist?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never</a:t>
            </a:r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991111"/>
            <a:ext cx="3180676" cy="24284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you ever been arrested or stopped by the police?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never.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76400" y="1735803"/>
            <a:ext cx="1752599" cy="30906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447800"/>
          </a:xfrm>
        </p:spPr>
        <p:txBody>
          <a:bodyPr/>
          <a:lstStyle/>
          <a:p>
            <a:r>
              <a:rPr lang="en-US" dirty="0"/>
              <a:t>Do you support the </a:t>
            </a:r>
            <a:r>
              <a:rPr lang="en-US" dirty="0" smtClean="0"/>
              <a:t>Constitution?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Yes, I do!!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1999" y="2064543"/>
            <a:ext cx="3409225" cy="23550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9144000" cy="1447800"/>
          </a:xfrm>
        </p:spPr>
        <p:txBody>
          <a:bodyPr/>
          <a:lstStyle/>
          <a:p>
            <a:r>
              <a:rPr lang="en-US" sz="3600" dirty="0"/>
              <a:t>If the law requires it, are you willing to bear arms in the US armed forces?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Yes, I am.</a:t>
            </a:r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1972" y="2133600"/>
            <a:ext cx="3273778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9144000" cy="1447800"/>
          </a:xfrm>
        </p:spPr>
        <p:txBody>
          <a:bodyPr/>
          <a:lstStyle/>
          <a:p>
            <a:r>
              <a:rPr lang="en-US" sz="3600" dirty="0"/>
              <a:t>What is “to bear arms”?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 will use a weapon to protect the United States.</a:t>
            </a:r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1972" y="2133600"/>
            <a:ext cx="3273778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6900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9144000" cy="1447800"/>
          </a:xfrm>
        </p:spPr>
        <p:txBody>
          <a:bodyPr/>
          <a:lstStyle/>
          <a:p>
            <a:r>
              <a:rPr lang="en-US" sz="3200" dirty="0"/>
              <a:t>Are you willing to perform non-combatant services for the US armed forces?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Yes, I am.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050886"/>
            <a:ext cx="3458164" cy="252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11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9144000" cy="1447800"/>
          </a:xfrm>
        </p:spPr>
        <p:txBody>
          <a:bodyPr/>
          <a:lstStyle/>
          <a:p>
            <a:r>
              <a:rPr lang="en-US" sz="3200" dirty="0" smtClean="0"/>
              <a:t>What is “</a:t>
            </a:r>
            <a:r>
              <a:rPr lang="en-US" sz="3200" smtClean="0"/>
              <a:t>non-combatant”?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 will help the Army without using a weapon.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050886"/>
            <a:ext cx="3458164" cy="252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77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9144000" cy="1447800"/>
          </a:xfrm>
        </p:spPr>
        <p:txBody>
          <a:bodyPr/>
          <a:lstStyle/>
          <a:p>
            <a:r>
              <a:rPr lang="en-US" sz="3600" dirty="0"/>
              <a:t>Do you promise that everything you have said is true?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Yes, I do.</a:t>
            </a:r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16274" y="1905000"/>
            <a:ext cx="3146125" cy="25264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50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 how you are eligible to become a U.S. Citizen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 have been a permanent resident:</a:t>
            </a:r>
          </a:p>
          <a:p>
            <a:r>
              <a:rPr lang="en-US" dirty="0" smtClean="0"/>
              <a:t>for (&gt;5) years OR</a:t>
            </a:r>
          </a:p>
          <a:p>
            <a:r>
              <a:rPr lang="en-US" dirty="0" smtClean="0"/>
              <a:t>for (&gt;3) years and I’m married to a US citizen.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3753" y="1752600"/>
            <a:ext cx="3318647" cy="26888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596640" y="3139440"/>
          <a:ext cx="2026920" cy="3392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692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Explain how you are eligible to become a U.S. Citizen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97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</a:t>
            </a:r>
            <a:r>
              <a:rPr lang="en-US" dirty="0" smtClean="0"/>
              <a:t>full legal </a:t>
            </a:r>
            <a:r>
              <a:rPr lang="en-US" dirty="0"/>
              <a:t>name?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My full </a:t>
            </a:r>
            <a:r>
              <a:rPr lang="en-US" dirty="0" smtClean="0"/>
              <a:t>legal name is (first, middle, last)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1600200"/>
            <a:ext cx="3948157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166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country of birth?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dirty="0" smtClean="0"/>
              <a:t>country of birth is (Mexico) … .</a:t>
            </a:r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04999"/>
            <a:ext cx="3220403" cy="1813247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119192"/>
            <a:ext cx="914400" cy="107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you live?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305300" cy="3276600"/>
          </a:xfrm>
        </p:spPr>
        <p:txBody>
          <a:bodyPr/>
          <a:lstStyle/>
          <a:p>
            <a:r>
              <a:rPr lang="en-US" dirty="0" smtClean="0"/>
              <a:t>My address is …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 rotWithShape="1">
          <a:blip r:embed="rId2"/>
          <a:srcRect r="13957"/>
          <a:stretch/>
        </p:blipFill>
        <p:spPr bwMode="auto">
          <a:xfrm>
            <a:off x="685800" y="1723826"/>
            <a:ext cx="3557123" cy="30005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make your living?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305300" cy="3276600"/>
          </a:xfrm>
        </p:spPr>
        <p:txBody>
          <a:bodyPr/>
          <a:lstStyle/>
          <a:p>
            <a:r>
              <a:rPr lang="en-US" dirty="0" smtClean="0"/>
              <a:t>I work at … .</a:t>
            </a:r>
          </a:p>
          <a:p>
            <a:r>
              <a:rPr lang="en-US" dirty="0" smtClean="0"/>
              <a:t>I go to school at … </a:t>
            </a:r>
          </a:p>
          <a:p>
            <a:r>
              <a:rPr lang="en-US" dirty="0" smtClean="0"/>
              <a:t>I stay at home and take care of the family.</a:t>
            </a:r>
          </a:p>
          <a:p>
            <a:r>
              <a:rPr lang="en-US" dirty="0" smtClean="0"/>
              <a:t>I am retired.</a:t>
            </a:r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1888096"/>
            <a:ext cx="3598055" cy="28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772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you </a:t>
            </a:r>
            <a:r>
              <a:rPr lang="en-US" dirty="0" smtClean="0"/>
              <a:t>ever traveled </a:t>
            </a:r>
            <a:r>
              <a:rPr lang="en-US" dirty="0"/>
              <a:t>outside the US?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I have not left the US.</a:t>
            </a:r>
          </a:p>
          <a:p>
            <a:r>
              <a:rPr lang="en-US" dirty="0" smtClean="0"/>
              <a:t>Yes, I left on (date) and returned on (date)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1845747"/>
            <a:ext cx="3264866" cy="26500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marital status?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am:</a:t>
            </a:r>
          </a:p>
          <a:p>
            <a:r>
              <a:rPr lang="en-US" dirty="0" smtClean="0"/>
              <a:t>Single</a:t>
            </a:r>
          </a:p>
          <a:p>
            <a:r>
              <a:rPr lang="en-US" dirty="0" smtClean="0"/>
              <a:t>Married</a:t>
            </a:r>
          </a:p>
          <a:p>
            <a:r>
              <a:rPr lang="en-US" dirty="0" smtClean="0"/>
              <a:t>Divorced</a:t>
            </a:r>
          </a:p>
          <a:p>
            <a:r>
              <a:rPr lang="en-US" dirty="0" smtClean="0"/>
              <a:t>Widowed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 rotWithShape="1">
          <a:blip r:embed="rId2"/>
          <a:srcRect l="39664"/>
          <a:stretch/>
        </p:blipFill>
        <p:spPr bwMode="auto">
          <a:xfrm>
            <a:off x="1600200" y="1654149"/>
            <a:ext cx="1828799" cy="31257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76200"/>
            <a:ext cx="8382000" cy="1447800"/>
          </a:xfrm>
        </p:spPr>
        <p:txBody>
          <a:bodyPr/>
          <a:lstStyle/>
          <a:p>
            <a:r>
              <a:rPr lang="en-US" dirty="0"/>
              <a:t>Do you have any dependents?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3924300" cy="3276600"/>
          </a:xfrm>
        </p:spPr>
        <p:txBody>
          <a:bodyPr/>
          <a:lstStyle/>
          <a:p>
            <a:r>
              <a:rPr lang="en-US" dirty="0" smtClean="0"/>
              <a:t>No, I don’t have any </a:t>
            </a:r>
            <a:r>
              <a:rPr lang="en-US" dirty="0" smtClean="0"/>
              <a:t>dependents.</a:t>
            </a:r>
            <a:endParaRPr lang="en-US" dirty="0" smtClean="0"/>
          </a:p>
          <a:p>
            <a:r>
              <a:rPr lang="en-US" dirty="0" smtClean="0"/>
              <a:t>Yes, I have one child.</a:t>
            </a:r>
          </a:p>
          <a:p>
            <a:r>
              <a:rPr lang="en-US" dirty="0" smtClean="0"/>
              <a:t>Yes, I have 2 children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My parents live with me</a:t>
            </a:r>
            <a:endParaRPr lang="en-US" dirty="0"/>
          </a:p>
        </p:txBody>
      </p:sp>
      <p:pic>
        <p:nvPicPr>
          <p:cNvPr id="9" name="Content Placeholder 8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4009" y="2667000"/>
            <a:ext cx="4475747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BusTeam_am_23">
  <a:themeElements>
    <a:clrScheme name="BusTeam_am_23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BusTeam_am_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Team_am_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374</Words>
  <Application>Microsoft Office PowerPoint</Application>
  <PresentationFormat>On-screen Show (4:3)</PresentationFormat>
  <Paragraphs>53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BusTeam_am_23</vt:lpstr>
      <vt:lpstr>Mix &amp; Match Series</vt:lpstr>
      <vt:lpstr>Explain how you are eligible to become a U.S. Citizen</vt:lpstr>
      <vt:lpstr>What is your full legal name?</vt:lpstr>
      <vt:lpstr>What is your country of birth?</vt:lpstr>
      <vt:lpstr>Where do you live?</vt:lpstr>
      <vt:lpstr>How do you make your living?</vt:lpstr>
      <vt:lpstr>Have you ever traveled outside the US?</vt:lpstr>
      <vt:lpstr>What is your marital status?</vt:lpstr>
      <vt:lpstr>Do you have any dependents?</vt:lpstr>
      <vt:lpstr>Have you ever claimed to be a US citizen?</vt:lpstr>
      <vt:lpstr>Do you pay taxes every year?</vt:lpstr>
      <vt:lpstr>Have you ever been a terrorist?</vt:lpstr>
      <vt:lpstr>Have you ever been arrested or stopped by the police?</vt:lpstr>
      <vt:lpstr>Do you support the Constitution?</vt:lpstr>
      <vt:lpstr>If the law requires it, are you willing to bear arms in the US armed forces?</vt:lpstr>
      <vt:lpstr>What is “to bear arms”?</vt:lpstr>
      <vt:lpstr>Are you willing to perform non-combatant services for the US armed forces?</vt:lpstr>
      <vt:lpstr>What is “non-combatant”?</vt:lpstr>
      <vt:lpstr>Do you promise that everything you have said is true?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portex8</dc:creator>
  <cp:lastModifiedBy>Alison Mc Lin</cp:lastModifiedBy>
  <cp:revision>98</cp:revision>
  <dcterms:created xsi:type="dcterms:W3CDTF">2009-12-14T09:57:33Z</dcterms:created>
  <dcterms:modified xsi:type="dcterms:W3CDTF">2018-02-01T19:21:10Z</dcterms:modified>
</cp:coreProperties>
</file>