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6" r:id="rId12"/>
    <p:sldId id="267" r:id="rId13"/>
    <p:sldId id="277" r:id="rId14"/>
    <p:sldId id="268" r:id="rId15"/>
    <p:sldId id="269" r:id="rId16"/>
    <p:sldId id="270" r:id="rId17"/>
    <p:sldId id="273" r:id="rId18"/>
    <p:sldId id="274" r:id="rId19"/>
    <p:sldId id="276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33CC"/>
    <a:srgbClr val="FF00FF"/>
    <a:srgbClr val="FF99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010400" cy="917575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9144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C8E3CA-45F2-42B6-A225-4CFFAA8FD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4687-83F2-4CC4-8E01-A595405BF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1672-F1A1-4BF8-89D7-19CC856B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C40D-7ADA-4CF1-9CDB-4173D62DD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376E-1BC6-4C16-939E-DC6D51A31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4DD6-B9E3-476C-9FC4-420CD590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DCAD-B5FD-4275-9DB5-6FD221D52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9023-97AE-4CB0-BDEE-2028D37A4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DA3C4-5C16-4C98-87B0-746B58BF9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BD893-1E85-4230-B62C-F2C7E352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644D-8EFA-4810-9654-CA79E6CE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5029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502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02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5B1D85E-CA70-4517-9302-3F5CDD134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Mix &amp; Match Series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Interview: </a:t>
            </a:r>
            <a:r>
              <a:rPr lang="en-US" sz="4000" dirty="0" smtClean="0"/>
              <a:t>B-5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claimed to be a US citizen?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039908"/>
            <a:ext cx="3702843" cy="2608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owe any taxes?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pay my taxes every year.</a:t>
            </a:r>
          </a:p>
          <a:p>
            <a:r>
              <a:rPr lang="en-US" dirty="0" smtClean="0"/>
              <a:t>I don’t pay taxes – I’m retired.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4883" y="2057400"/>
            <a:ext cx="3601387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447800"/>
          </a:xfrm>
        </p:spPr>
        <p:txBody>
          <a:bodyPr/>
          <a:lstStyle/>
          <a:p>
            <a:r>
              <a:rPr lang="en-US" dirty="0"/>
              <a:t>Have you ever been a </a:t>
            </a:r>
            <a:r>
              <a:rPr lang="en-US" dirty="0" smtClean="0"/>
              <a:t>terrorist?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91111"/>
            <a:ext cx="3180676" cy="2428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447800"/>
          </a:xfrm>
        </p:spPr>
        <p:txBody>
          <a:bodyPr/>
          <a:lstStyle/>
          <a:p>
            <a:r>
              <a:rPr lang="en-US" dirty="0"/>
              <a:t>Have you ever participated in a rebel group, militia, or army?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3000" y="1919437"/>
            <a:ext cx="2590800" cy="2530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203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ever been arrested or committed a crime?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never.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6400" y="1735803"/>
            <a:ext cx="1752599" cy="3090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447800"/>
          </a:xfrm>
        </p:spPr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Constitution?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do!!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1999" y="2064543"/>
            <a:ext cx="3409225" cy="2355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600" dirty="0"/>
              <a:t>If the law requires it, are you willing to bear arms in the US armed forces?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am.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1972" y="2133600"/>
            <a:ext cx="3273778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600" dirty="0"/>
              <a:t>What is “to bear arms”?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will use a weapon to protect the United States.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1972" y="2133600"/>
            <a:ext cx="3273778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900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200" dirty="0"/>
              <a:t>Are you willing to perform non-combatant services for the US armed forces?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am.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50886"/>
            <a:ext cx="3458164" cy="252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1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200" dirty="0" smtClean="0"/>
              <a:t>What is “non-combatant”?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will help the Army without using a weapon.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50886"/>
            <a:ext cx="3458164" cy="252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7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how you are eligible to become a U.S. Citizen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have been a permanent resident:</a:t>
            </a:r>
          </a:p>
          <a:p>
            <a:r>
              <a:rPr lang="en-US" dirty="0" smtClean="0"/>
              <a:t>for (&gt;5) years OR</a:t>
            </a:r>
          </a:p>
          <a:p>
            <a:r>
              <a:rPr lang="en-US" dirty="0" smtClean="0"/>
              <a:t>for (&gt;3) years and I’m married to a US citizen.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3753" y="1752600"/>
            <a:ext cx="3318647" cy="2688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96640" y="3139440"/>
          <a:ext cx="2026920" cy="339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Explain how you are eligible to become a U.S. Citizen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9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9144000" cy="1447800"/>
          </a:xfrm>
        </p:spPr>
        <p:txBody>
          <a:bodyPr/>
          <a:lstStyle/>
          <a:p>
            <a:r>
              <a:rPr lang="en-US" sz="3600" dirty="0"/>
              <a:t>Do you promise that everything you have said is true?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Yes, I do.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6274" y="1905000"/>
            <a:ext cx="3146125" cy="2526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5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447800"/>
          </a:xfrm>
        </p:spPr>
        <p:txBody>
          <a:bodyPr/>
          <a:lstStyle/>
          <a:p>
            <a:r>
              <a:rPr lang="en-US" dirty="0" smtClean="0"/>
              <a:t>Congratulations! You’re going to be a great US citizen!!!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438400"/>
            <a:ext cx="4860151" cy="1752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www.animatedimages.org/data/media/492/animated-fireworks-image-005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3622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4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</a:t>
            </a:r>
            <a:r>
              <a:rPr lang="en-US" dirty="0" smtClean="0"/>
              <a:t>current legal </a:t>
            </a:r>
            <a:r>
              <a:rPr lang="en-US" dirty="0"/>
              <a:t>name?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current </a:t>
            </a:r>
            <a:r>
              <a:rPr lang="en-US" dirty="0" smtClean="0"/>
              <a:t>legal name is (first, middle, last)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3948157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country of </a:t>
            </a:r>
            <a:r>
              <a:rPr lang="en-US" dirty="0" smtClean="0"/>
              <a:t>nationality?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country of nationality is (Vietnam) … .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1752600"/>
            <a:ext cx="3225114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739" y="3446252"/>
            <a:ext cx="992969" cy="143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home address?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My address is …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r="13957"/>
          <a:stretch/>
        </p:blipFill>
        <p:spPr bwMode="auto">
          <a:xfrm>
            <a:off x="685800" y="1723826"/>
            <a:ext cx="3557123" cy="3000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work?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3276600"/>
          </a:xfrm>
        </p:spPr>
        <p:txBody>
          <a:bodyPr/>
          <a:lstStyle/>
          <a:p>
            <a:r>
              <a:rPr lang="en-US" dirty="0" smtClean="0"/>
              <a:t>I work at … .</a:t>
            </a:r>
          </a:p>
          <a:p>
            <a:r>
              <a:rPr lang="en-US" dirty="0" smtClean="0"/>
              <a:t>I go to school at … </a:t>
            </a:r>
          </a:p>
          <a:p>
            <a:r>
              <a:rPr lang="en-US" dirty="0" smtClean="0"/>
              <a:t>I stay at home and take care of the family.</a:t>
            </a:r>
          </a:p>
          <a:p>
            <a:r>
              <a:rPr lang="en-US" dirty="0" smtClean="0"/>
              <a:t>I am retired.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88096"/>
            <a:ext cx="3598055" cy="28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77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you taken any trips outside the United States?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I have not left the US.</a:t>
            </a:r>
          </a:p>
          <a:p>
            <a:r>
              <a:rPr lang="en-US" dirty="0" smtClean="0"/>
              <a:t>Yes, I left on (date) and returned on (date)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45747"/>
            <a:ext cx="3264866" cy="2650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divorced?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am:</a:t>
            </a:r>
          </a:p>
          <a:p>
            <a:r>
              <a:rPr lang="en-US" dirty="0" smtClean="0"/>
              <a:t>Single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Divorced</a:t>
            </a:r>
          </a:p>
          <a:p>
            <a:r>
              <a:rPr lang="en-US" dirty="0" smtClean="0"/>
              <a:t>Widowed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39664"/>
          <a:stretch/>
        </p:blipFill>
        <p:spPr bwMode="auto">
          <a:xfrm>
            <a:off x="1600200" y="1654149"/>
            <a:ext cx="1828799" cy="3125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447800"/>
          </a:xfrm>
        </p:spPr>
        <p:txBody>
          <a:bodyPr/>
          <a:lstStyle/>
          <a:p>
            <a:r>
              <a:rPr lang="en-US" dirty="0"/>
              <a:t>How many children do you have?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924300" cy="327660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don’t have any </a:t>
            </a:r>
            <a:r>
              <a:rPr lang="en-US" dirty="0" smtClean="0"/>
              <a:t>children.</a:t>
            </a:r>
            <a:endParaRPr lang="en-US" dirty="0" smtClean="0"/>
          </a:p>
          <a:p>
            <a:r>
              <a:rPr lang="en-US" dirty="0" smtClean="0"/>
              <a:t>Yes, I have one child.</a:t>
            </a:r>
          </a:p>
          <a:p>
            <a:r>
              <a:rPr lang="en-US" dirty="0" smtClean="0"/>
              <a:t>Yes, I have 2 children</a:t>
            </a:r>
            <a:r>
              <a:rPr lang="en-US" dirty="0" smtClean="0"/>
              <a:t>.</a:t>
            </a:r>
          </a:p>
        </p:txBody>
      </p:sp>
      <p:pic>
        <p:nvPicPr>
          <p:cNvPr id="10" name="Content Placeholder 9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599" y="1801690"/>
            <a:ext cx="3259487" cy="2465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8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usTeam_am_23">
  <a:themeElements>
    <a:clrScheme name="BusTeam_am_23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392</Words>
  <Application>Microsoft Office PowerPoint</Application>
  <PresentationFormat>On-screen Show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BusTeam_am_23</vt:lpstr>
      <vt:lpstr>Mix &amp; Match Series</vt:lpstr>
      <vt:lpstr>Explain how you are eligible to become a U.S. Citizen</vt:lpstr>
      <vt:lpstr>What is your current legal name?</vt:lpstr>
      <vt:lpstr>What is your country of nationality?</vt:lpstr>
      <vt:lpstr>What is your home address?</vt:lpstr>
      <vt:lpstr>Do you work?</vt:lpstr>
      <vt:lpstr>Have you taken any trips outside the United States?</vt:lpstr>
      <vt:lpstr>Are you divorced?</vt:lpstr>
      <vt:lpstr>How many children do you have?</vt:lpstr>
      <vt:lpstr>Have you ever claimed to be a US citizen?</vt:lpstr>
      <vt:lpstr>Do you owe any taxes?</vt:lpstr>
      <vt:lpstr>Have you ever been a terrorist?</vt:lpstr>
      <vt:lpstr>Have you ever participated in a rebel group, militia, or army?</vt:lpstr>
      <vt:lpstr>Have you ever been arrested or committed a crime?</vt:lpstr>
      <vt:lpstr>Do you support the Constitution?</vt:lpstr>
      <vt:lpstr>If the law requires it, are you willing to bear arms in the US armed forces?</vt:lpstr>
      <vt:lpstr>What is “to bear arms”?</vt:lpstr>
      <vt:lpstr>Are you willing to perform non-combatant services for the US armed forces?</vt:lpstr>
      <vt:lpstr>What is “non-combatant”?</vt:lpstr>
      <vt:lpstr>Do you promise that everything you have said is true?</vt:lpstr>
      <vt:lpstr>Congratulations! You’re going to be a great US citizen!!!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portex8</dc:creator>
  <cp:lastModifiedBy>Alison Mc Lin</cp:lastModifiedBy>
  <cp:revision>103</cp:revision>
  <dcterms:created xsi:type="dcterms:W3CDTF">2009-12-14T09:57:33Z</dcterms:created>
  <dcterms:modified xsi:type="dcterms:W3CDTF">2018-02-01T19:38:53Z</dcterms:modified>
</cp:coreProperties>
</file>