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65" r:id="rId6"/>
    <p:sldId id="268" r:id="rId7"/>
    <p:sldId id="259" r:id="rId8"/>
    <p:sldId id="266" r:id="rId9"/>
    <p:sldId id="267" r:id="rId10"/>
    <p:sldId id="269" r:id="rId11"/>
    <p:sldId id="270" r:id="rId12"/>
    <p:sldId id="271" r:id="rId13"/>
    <p:sldId id="273" r:id="rId14"/>
    <p:sldId id="272" r:id="rId15"/>
    <p:sldId id="274" r:id="rId16"/>
    <p:sldId id="275" r:id="rId17"/>
    <p:sldId id="277" r:id="rId18"/>
    <p:sldId id="276" r:id="rId19"/>
    <p:sldId id="278" r:id="rId20"/>
    <p:sldId id="27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N-400 Practice Interview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 smtClean="0"/>
              <a:t>Part 10: Marital History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349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times has your current spouse been married?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/>
              <a:t>He / She has been married </a:t>
            </a:r>
            <a:r>
              <a:rPr lang="en-US" sz="4000" dirty="0" smtClean="0"/>
              <a:t>___ </a:t>
            </a:r>
            <a:r>
              <a:rPr lang="en-US" sz="4000" dirty="0"/>
              <a:t>times.</a:t>
            </a:r>
          </a:p>
        </p:txBody>
      </p:sp>
      <p:pic>
        <p:nvPicPr>
          <p:cNvPr id="5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72491" y="2468880"/>
            <a:ext cx="3794264" cy="28099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02628" y="6100494"/>
            <a:ext cx="7386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Your Current Spouse’s Prior Marriage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3569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80" y="385354"/>
            <a:ext cx="10358846" cy="1485900"/>
          </a:xfrm>
        </p:spPr>
        <p:txBody>
          <a:bodyPr>
            <a:normAutofit/>
          </a:bodyPr>
          <a:lstStyle/>
          <a:p>
            <a:r>
              <a:rPr lang="en-US" dirty="0"/>
              <a:t>If your </a:t>
            </a:r>
            <a:r>
              <a:rPr lang="en-US" dirty="0" smtClean="0"/>
              <a:t>husband/wife </a:t>
            </a:r>
            <a:r>
              <a:rPr lang="en-US" dirty="0"/>
              <a:t>was married before, what </a:t>
            </a:r>
            <a:r>
              <a:rPr lang="en-US" dirty="0" smtClean="0"/>
              <a:t>is </a:t>
            </a:r>
            <a:r>
              <a:rPr lang="en-US" dirty="0"/>
              <a:t>the name of his / her </a:t>
            </a:r>
            <a:r>
              <a:rPr lang="en-US" dirty="0" smtClean="0"/>
              <a:t>prior spouse</a:t>
            </a:r>
            <a:r>
              <a:rPr lang="en-US" dirty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My husband’s / wife’s </a:t>
            </a:r>
            <a:r>
              <a:rPr lang="en-US" sz="4000" dirty="0" smtClean="0"/>
              <a:t>ex-spouse’s name </a:t>
            </a:r>
            <a:r>
              <a:rPr lang="en-US" sz="4000" dirty="0"/>
              <a:t>is </a:t>
            </a:r>
            <a:r>
              <a:rPr lang="en-US" sz="4000" dirty="0" smtClean="0"/>
              <a:t>(first) (middle) (last)</a:t>
            </a:r>
            <a:endParaRPr lang="en-US" sz="40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02674" y="2174114"/>
            <a:ext cx="3096904" cy="32861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02628" y="6100494"/>
            <a:ext cx="7386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Your Current Spouse’s Prior Marriage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3750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the prior </a:t>
            </a:r>
            <a:r>
              <a:rPr lang="en-US" dirty="0"/>
              <a:t>spouse’s date of birth?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5165854" cy="3581401"/>
          </a:xfrm>
        </p:spPr>
        <p:txBody>
          <a:bodyPr>
            <a:normAutofit/>
          </a:bodyPr>
          <a:lstStyle/>
          <a:p>
            <a:r>
              <a:rPr lang="en-US" sz="4000" dirty="0"/>
              <a:t>His / Her </a:t>
            </a:r>
            <a:r>
              <a:rPr lang="en-US" sz="4000" dirty="0" smtClean="0"/>
              <a:t>date of birth </a:t>
            </a:r>
            <a:r>
              <a:rPr lang="en-US" sz="4000" dirty="0"/>
              <a:t>is __ __ / __ __ / __ __ __ __.</a:t>
            </a:r>
          </a:p>
        </p:txBody>
      </p:sp>
      <p:pic>
        <p:nvPicPr>
          <p:cNvPr id="6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64650" y="2285999"/>
            <a:ext cx="3743258" cy="30044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02628" y="6100494"/>
            <a:ext cx="7386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Your Current Spouse’s Prior Marriage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3042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</a:t>
            </a:r>
            <a:r>
              <a:rPr lang="en-US" dirty="0" smtClean="0"/>
              <a:t>the ex-spouse </a:t>
            </a:r>
            <a:r>
              <a:rPr lang="en-US" dirty="0"/>
              <a:t>a US citizen?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5809" y="2026919"/>
            <a:ext cx="6146191" cy="3840481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ex-spouse was </a:t>
            </a:r>
            <a:r>
              <a:rPr lang="en-US" sz="2800" dirty="0"/>
              <a:t>born a US citizen. </a:t>
            </a:r>
            <a:endParaRPr lang="en-US" sz="2800" dirty="0" smtClean="0"/>
          </a:p>
          <a:p>
            <a:r>
              <a:rPr lang="en-US" sz="2800" dirty="0"/>
              <a:t>The ex-spouse is </a:t>
            </a:r>
            <a:r>
              <a:rPr lang="en-US" sz="2800" dirty="0"/>
              <a:t>a Permanent Resident. He / She is a citizen of  (country)</a:t>
            </a:r>
            <a:r>
              <a:rPr lang="en-US" sz="2800" dirty="0" smtClean="0"/>
              <a:t>. </a:t>
            </a:r>
          </a:p>
          <a:p>
            <a:r>
              <a:rPr lang="en-US" sz="2800" dirty="0"/>
              <a:t>The ex-spouse is </a:t>
            </a:r>
            <a:r>
              <a:rPr lang="en-US" sz="2800" dirty="0"/>
              <a:t>not a US citizen nor a Permanent Resident. He / She is a citizen of </a:t>
            </a:r>
            <a:r>
              <a:rPr lang="en-US" sz="2800" dirty="0" smtClean="0"/>
              <a:t>(country)</a:t>
            </a:r>
            <a:endParaRPr lang="en-US" sz="2800" dirty="0"/>
          </a:p>
        </p:txBody>
      </p:sp>
      <p:pic>
        <p:nvPicPr>
          <p:cNvPr id="6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58569" y="2026919"/>
            <a:ext cx="4403063" cy="29913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02628" y="6100494"/>
            <a:ext cx="7386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Your Current Spouse’s Prior Marriage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7248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date of </a:t>
            </a:r>
            <a:r>
              <a:rPr lang="en-US" dirty="0" smtClean="0"/>
              <a:t>the prior </a:t>
            </a:r>
            <a:r>
              <a:rPr lang="en-US" dirty="0"/>
              <a:t>marriage?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They </a:t>
            </a:r>
            <a:r>
              <a:rPr lang="en-US" sz="4000" dirty="0"/>
              <a:t>got married on __ __ / __ __ / __ __ __ __.</a:t>
            </a:r>
          </a:p>
        </p:txBody>
      </p:sp>
      <p:pic>
        <p:nvPicPr>
          <p:cNvPr id="5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93040" y="1920238"/>
            <a:ext cx="4625221" cy="31350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02628" y="6100494"/>
            <a:ext cx="7386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Your Current Spouse’s Prior Marriage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9575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the prior marriage end?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5809" y="2156458"/>
            <a:ext cx="6146191" cy="3840481"/>
          </a:xfrm>
        </p:spPr>
        <p:txBody>
          <a:bodyPr>
            <a:noAutofit/>
          </a:bodyPr>
          <a:lstStyle/>
          <a:p>
            <a:r>
              <a:rPr lang="en-US" sz="2800" dirty="0"/>
              <a:t>The prior marriage was Annulled.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prior marriage ended in Divorce. </a:t>
            </a:r>
            <a:endParaRPr lang="en-US" sz="2800" dirty="0" smtClean="0"/>
          </a:p>
          <a:p>
            <a:r>
              <a:rPr lang="en-US" sz="2800" dirty="0" smtClean="0"/>
              <a:t>My </a:t>
            </a:r>
            <a:r>
              <a:rPr lang="en-US" sz="2800" dirty="0"/>
              <a:t>spouse’s prior spouse died.</a:t>
            </a:r>
            <a:endParaRPr lang="en-US" sz="28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72698" y="1985553"/>
            <a:ext cx="3896815" cy="28999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02628" y="6100494"/>
            <a:ext cx="7386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Your Current Spouse’s Prior Marriage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4594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6349"/>
            <a:ext cx="10358846" cy="1485900"/>
          </a:xfrm>
        </p:spPr>
        <p:txBody>
          <a:bodyPr>
            <a:normAutofit/>
          </a:bodyPr>
          <a:lstStyle/>
          <a:p>
            <a:r>
              <a:rPr lang="en-US" dirty="0"/>
              <a:t>If you were married before, what was the name of your Prior Spouse?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My </a:t>
            </a:r>
            <a:r>
              <a:rPr lang="en-US" sz="4000" dirty="0" smtClean="0"/>
              <a:t>ex-spouse’s name </a:t>
            </a:r>
            <a:r>
              <a:rPr lang="en-US" sz="4000" dirty="0"/>
              <a:t>is </a:t>
            </a:r>
            <a:r>
              <a:rPr lang="en-US" sz="4000" dirty="0" smtClean="0"/>
              <a:t>(first) (middle) (last)</a:t>
            </a:r>
            <a:endParaRPr lang="en-US" sz="4000" dirty="0"/>
          </a:p>
        </p:txBody>
      </p:sp>
      <p:pic>
        <p:nvPicPr>
          <p:cNvPr id="5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99375" y="2285998"/>
            <a:ext cx="3953283" cy="30828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33656" y="6061306"/>
            <a:ext cx="3914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Your Prior Marriage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0112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</a:t>
            </a:r>
            <a:r>
              <a:rPr lang="en-US" dirty="0" smtClean="0"/>
              <a:t>your ex-spouse </a:t>
            </a:r>
            <a:r>
              <a:rPr lang="en-US" dirty="0"/>
              <a:t>a US citizen?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5809" y="2026919"/>
            <a:ext cx="6146191" cy="3840481"/>
          </a:xfrm>
        </p:spPr>
        <p:txBody>
          <a:bodyPr>
            <a:noAutofit/>
          </a:bodyPr>
          <a:lstStyle/>
          <a:p>
            <a:r>
              <a:rPr lang="en-US" sz="2800" dirty="0" smtClean="0"/>
              <a:t>My ex-spouse was </a:t>
            </a:r>
            <a:r>
              <a:rPr lang="en-US" sz="2800" dirty="0"/>
              <a:t>born a US citizen. </a:t>
            </a:r>
            <a:endParaRPr lang="en-US" sz="2800" dirty="0" smtClean="0"/>
          </a:p>
          <a:p>
            <a:r>
              <a:rPr lang="en-US" sz="2800" dirty="0" smtClean="0"/>
              <a:t>My </a:t>
            </a:r>
            <a:r>
              <a:rPr lang="en-US" sz="2800" dirty="0"/>
              <a:t>ex-spouse is </a:t>
            </a:r>
            <a:r>
              <a:rPr lang="en-US" sz="2800" dirty="0"/>
              <a:t>a Permanent Resident. He / She is a citizen of  (country)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My ex-spouse </a:t>
            </a:r>
            <a:r>
              <a:rPr lang="en-US" sz="2800" dirty="0"/>
              <a:t>is </a:t>
            </a:r>
            <a:r>
              <a:rPr lang="en-US" sz="2800" dirty="0"/>
              <a:t>not a US citizen nor a Permanent Resident. He / She is a citizen of </a:t>
            </a:r>
            <a:r>
              <a:rPr lang="en-US" sz="2800" dirty="0" smtClean="0"/>
              <a:t>(country)</a:t>
            </a:r>
            <a:endParaRPr lang="en-US" sz="2800" dirty="0"/>
          </a:p>
        </p:txBody>
      </p:sp>
      <p:pic>
        <p:nvPicPr>
          <p:cNvPr id="6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9225" y="1933303"/>
            <a:ext cx="4383837" cy="29783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33656" y="6061306"/>
            <a:ext cx="3914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Your Prior Marriage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9511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your prior </a:t>
            </a:r>
            <a:r>
              <a:rPr lang="en-US" dirty="0"/>
              <a:t>spouse’s date of birth?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5165854" cy="3581401"/>
          </a:xfrm>
        </p:spPr>
        <p:txBody>
          <a:bodyPr>
            <a:normAutofit/>
          </a:bodyPr>
          <a:lstStyle/>
          <a:p>
            <a:r>
              <a:rPr lang="en-US" sz="4000" dirty="0"/>
              <a:t>His / Her </a:t>
            </a:r>
            <a:r>
              <a:rPr lang="en-US" sz="4000" dirty="0" smtClean="0"/>
              <a:t>date of birth </a:t>
            </a:r>
            <a:r>
              <a:rPr lang="en-US" sz="4000" dirty="0"/>
              <a:t>is __ __ / __ __ / __ __ __ __.</a:t>
            </a:r>
          </a:p>
        </p:txBody>
      </p:sp>
      <p:pic>
        <p:nvPicPr>
          <p:cNvPr id="6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25052" y="2495006"/>
            <a:ext cx="3531683" cy="28346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33656" y="6061306"/>
            <a:ext cx="3914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Your Prior Marriage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7217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date of </a:t>
            </a:r>
            <a:r>
              <a:rPr lang="en-US" dirty="0" smtClean="0"/>
              <a:t>your prior </a:t>
            </a:r>
            <a:r>
              <a:rPr lang="en-US" dirty="0"/>
              <a:t>marriage?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 got </a:t>
            </a:r>
            <a:r>
              <a:rPr lang="en-US" sz="4000" dirty="0"/>
              <a:t>married on __ __ / __ __ / __ __ __ __.</a:t>
            </a:r>
          </a:p>
        </p:txBody>
      </p:sp>
      <p:pic>
        <p:nvPicPr>
          <p:cNvPr id="5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71600" y="2171700"/>
            <a:ext cx="3854348" cy="26125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33656" y="6061306"/>
            <a:ext cx="3914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Your Prior Marriage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6383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current marital status?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2" y="2285999"/>
            <a:ext cx="5666597" cy="3581401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I am:</a:t>
            </a:r>
          </a:p>
          <a:p>
            <a:pPr lvl="1"/>
            <a:r>
              <a:rPr lang="en-US" sz="4000" dirty="0"/>
              <a:t>I am single (never married). </a:t>
            </a:r>
            <a:endParaRPr lang="en-US" sz="4000" dirty="0" smtClean="0"/>
          </a:p>
          <a:p>
            <a:pPr lvl="1"/>
            <a:r>
              <a:rPr lang="en-US" sz="4000" dirty="0" smtClean="0"/>
              <a:t>I </a:t>
            </a:r>
            <a:r>
              <a:rPr lang="en-US" sz="4000" dirty="0"/>
              <a:t>am married. </a:t>
            </a:r>
            <a:endParaRPr lang="en-US" sz="4000" dirty="0" smtClean="0"/>
          </a:p>
          <a:p>
            <a:pPr lvl="1"/>
            <a:r>
              <a:rPr lang="en-US" sz="4000" dirty="0" smtClean="0"/>
              <a:t>I </a:t>
            </a:r>
            <a:r>
              <a:rPr lang="en-US" sz="4000" dirty="0"/>
              <a:t>am divorced. </a:t>
            </a:r>
            <a:endParaRPr lang="en-US" sz="4000" dirty="0" smtClean="0"/>
          </a:p>
          <a:p>
            <a:pPr lvl="1"/>
            <a:r>
              <a:rPr lang="en-US" sz="4000" dirty="0" smtClean="0"/>
              <a:t>I </a:t>
            </a:r>
            <a:r>
              <a:rPr lang="en-US" sz="4000" dirty="0"/>
              <a:t>am widowed. </a:t>
            </a:r>
            <a:endParaRPr lang="en-US" sz="4000" dirty="0" smtClean="0"/>
          </a:p>
          <a:p>
            <a:pPr lvl="1"/>
            <a:r>
              <a:rPr lang="en-US" sz="4000" dirty="0" smtClean="0"/>
              <a:t>My </a:t>
            </a:r>
            <a:r>
              <a:rPr lang="en-US" sz="4000" dirty="0"/>
              <a:t>marriage was annulled.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73526" y="2390503"/>
            <a:ext cx="4390852" cy="30567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13372" y="6211669"/>
            <a:ext cx="301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Marital History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6491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</a:t>
            </a:r>
            <a:r>
              <a:rPr lang="en-US" dirty="0" smtClean="0"/>
              <a:t>your </a:t>
            </a:r>
            <a:r>
              <a:rPr lang="en-US" dirty="0"/>
              <a:t>prior marriage end?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5809" y="2156458"/>
            <a:ext cx="6146191" cy="3840481"/>
          </a:xfrm>
        </p:spPr>
        <p:txBody>
          <a:bodyPr>
            <a:noAutofit/>
          </a:bodyPr>
          <a:lstStyle/>
          <a:p>
            <a:r>
              <a:rPr lang="en-US" sz="2800" dirty="0" smtClean="0"/>
              <a:t>My </a:t>
            </a:r>
            <a:r>
              <a:rPr lang="en-US" sz="2800" dirty="0"/>
              <a:t>prior marriage was Annulled. </a:t>
            </a:r>
            <a:endParaRPr lang="en-US" sz="2800" dirty="0" smtClean="0"/>
          </a:p>
          <a:p>
            <a:r>
              <a:rPr lang="en-US" sz="2800" dirty="0"/>
              <a:t>My</a:t>
            </a:r>
            <a:r>
              <a:rPr lang="en-US" sz="2800" dirty="0" smtClean="0"/>
              <a:t> </a:t>
            </a:r>
            <a:r>
              <a:rPr lang="en-US" sz="2800" dirty="0"/>
              <a:t>prior marriage ended in Divorce. </a:t>
            </a:r>
            <a:endParaRPr lang="en-US" sz="2800" dirty="0" smtClean="0"/>
          </a:p>
          <a:p>
            <a:r>
              <a:rPr lang="en-US" sz="2800" dirty="0" smtClean="0"/>
              <a:t>My prior </a:t>
            </a:r>
            <a:r>
              <a:rPr lang="en-US" sz="2800" dirty="0"/>
              <a:t>spouse died.</a:t>
            </a:r>
            <a:endParaRPr lang="en-US" sz="28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63506" y="1988821"/>
            <a:ext cx="4265892" cy="34845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33656" y="6061306"/>
            <a:ext cx="3914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Your Prior Marriage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593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you are married, is your spouse a current member of the US Armed Forces?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3234" y="2285999"/>
            <a:ext cx="5656217" cy="3581401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Yes, my spouse is a current member of the US Armed Forces. </a:t>
            </a:r>
            <a:endParaRPr lang="en-US" sz="4000" dirty="0" smtClean="0"/>
          </a:p>
          <a:p>
            <a:r>
              <a:rPr lang="en-US" sz="4000" dirty="0"/>
              <a:t>No, my spouse is not a current member of the US Armed Forces.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2744" y="2416629"/>
            <a:ext cx="4454563" cy="27562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13372" y="6211669"/>
            <a:ext cx="301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Marital History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9533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times have you been married?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800094" cy="3581401"/>
          </a:xfrm>
        </p:spPr>
        <p:txBody>
          <a:bodyPr>
            <a:normAutofit/>
          </a:bodyPr>
          <a:lstStyle/>
          <a:p>
            <a:r>
              <a:rPr lang="en-US" sz="4000" dirty="0"/>
              <a:t>I have been married </a:t>
            </a:r>
            <a:r>
              <a:rPr lang="en-US" sz="4000" dirty="0" smtClean="0"/>
              <a:t>___times</a:t>
            </a:r>
            <a:r>
              <a:rPr lang="en-US" sz="4000" dirty="0"/>
              <a:t>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4618" y="2468881"/>
            <a:ext cx="3933499" cy="29130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13372" y="6211669"/>
            <a:ext cx="301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Marital History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324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spouse’s name?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My husband’s / wife’s name is </a:t>
            </a:r>
            <a:r>
              <a:rPr lang="en-US" sz="4000" dirty="0" smtClean="0"/>
              <a:t>(first) (middle) (last)</a:t>
            </a:r>
            <a:endParaRPr lang="en-US" sz="40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07177" y="2306878"/>
            <a:ext cx="3958045" cy="30865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02583" y="6211669"/>
            <a:ext cx="4177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Your Current Spouse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6761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spouse’s date of birth?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5165854" cy="3581401"/>
          </a:xfrm>
        </p:spPr>
        <p:txBody>
          <a:bodyPr>
            <a:normAutofit/>
          </a:bodyPr>
          <a:lstStyle/>
          <a:p>
            <a:r>
              <a:rPr lang="en-US" sz="4000" dirty="0"/>
              <a:t>His / Her </a:t>
            </a:r>
            <a:r>
              <a:rPr lang="en-US" sz="4000" dirty="0" smtClean="0"/>
              <a:t>date of birth </a:t>
            </a:r>
            <a:r>
              <a:rPr lang="en-US" sz="4000" dirty="0"/>
              <a:t>is __ __ / __ __ / __ __ __ __.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71600" y="1933305"/>
            <a:ext cx="3710804" cy="29784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02583" y="6211669"/>
            <a:ext cx="4177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Your Current Spouse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4346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date of your marriage?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/>
              <a:t>We got married on __ __ / __ __ / __ __ __ __.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71600" y="1998618"/>
            <a:ext cx="4319863" cy="29281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02583" y="6211669"/>
            <a:ext cx="4177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Your Current Spouse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478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spouse’s home address?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He/she lives with me</a:t>
            </a:r>
          </a:p>
          <a:p>
            <a:r>
              <a:rPr lang="en-US" sz="4000" dirty="0" smtClean="0"/>
              <a:t>His/her address is ___</a:t>
            </a:r>
            <a:endParaRPr lang="en-US" sz="40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95463" y="2063931"/>
            <a:ext cx="3638686" cy="28319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02583" y="6211669"/>
            <a:ext cx="4177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Your Current Spouse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65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your spouse a US citizen?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8574" y="1528352"/>
            <a:ext cx="6146191" cy="3840481"/>
          </a:xfrm>
        </p:spPr>
        <p:txBody>
          <a:bodyPr>
            <a:noAutofit/>
          </a:bodyPr>
          <a:lstStyle/>
          <a:p>
            <a:r>
              <a:rPr lang="en-US" sz="2800" dirty="0"/>
              <a:t>My husband / wife was born a US citizen. </a:t>
            </a:r>
            <a:endParaRPr lang="en-US" sz="2800" dirty="0" smtClean="0"/>
          </a:p>
          <a:p>
            <a:r>
              <a:rPr lang="en-US" sz="2800" dirty="0" smtClean="0"/>
              <a:t>My </a:t>
            </a:r>
            <a:r>
              <a:rPr lang="en-US" sz="2800" dirty="0"/>
              <a:t>husband / wife became a US citizen on __ __ / __ __ / __ __ __ __ </a:t>
            </a:r>
            <a:endParaRPr lang="en-US" sz="2800" dirty="0" smtClean="0"/>
          </a:p>
          <a:p>
            <a:r>
              <a:rPr lang="en-US" sz="2800" dirty="0" smtClean="0"/>
              <a:t>My </a:t>
            </a:r>
            <a:r>
              <a:rPr lang="en-US" sz="2800" dirty="0"/>
              <a:t>husband / wife is a Permanent Resident. He / She is a citizen of  (country)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My </a:t>
            </a:r>
            <a:r>
              <a:rPr lang="en-US" sz="2800" dirty="0"/>
              <a:t>husband / wife is not a US citizen nor a Permanent Resident. He / She is a citizen of </a:t>
            </a:r>
            <a:r>
              <a:rPr lang="en-US" sz="2800" dirty="0" smtClean="0"/>
              <a:t>(country)</a:t>
            </a:r>
            <a:endParaRPr lang="en-US" sz="28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17620" y="2325188"/>
            <a:ext cx="4479972" cy="30436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02583" y="6211669"/>
            <a:ext cx="4177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Your Current Spouse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9501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103</TotalTime>
  <Words>669</Words>
  <Application>Microsoft Office PowerPoint</Application>
  <PresentationFormat>Widescreen</PresentationFormat>
  <Paragraphs>77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Franklin Gothic Book</vt:lpstr>
      <vt:lpstr>Crop</vt:lpstr>
      <vt:lpstr>N-400 Practice Interview</vt:lpstr>
      <vt:lpstr>What is your current marital status?</vt:lpstr>
      <vt:lpstr>If you are married, is your spouse a current member of the US Armed Forces? </vt:lpstr>
      <vt:lpstr>How many times have you been married? </vt:lpstr>
      <vt:lpstr>What is your spouse’s name?</vt:lpstr>
      <vt:lpstr>What is your spouse’s date of birth?</vt:lpstr>
      <vt:lpstr>What is the date of your marriage?</vt:lpstr>
      <vt:lpstr>What is your spouse’s home address?</vt:lpstr>
      <vt:lpstr>Is your spouse a US citizen?</vt:lpstr>
      <vt:lpstr>How many times has your current spouse been married?</vt:lpstr>
      <vt:lpstr>If your husband/wife was married before, what is the name of his / her prior spouse?</vt:lpstr>
      <vt:lpstr>What is the prior spouse’s date of birth?</vt:lpstr>
      <vt:lpstr>Is the ex-spouse a US citizen?</vt:lpstr>
      <vt:lpstr>What is the date of the prior marriage?</vt:lpstr>
      <vt:lpstr>How did the prior marriage end?</vt:lpstr>
      <vt:lpstr>If you were married before, what was the name of your Prior Spouse? </vt:lpstr>
      <vt:lpstr>Is your ex-spouse a US citizen?</vt:lpstr>
      <vt:lpstr>What is your prior spouse’s date of birth?</vt:lpstr>
      <vt:lpstr>What is the date of your prior marriage?</vt:lpstr>
      <vt:lpstr>How did your prior marriage end?</vt:lpstr>
    </vt:vector>
  </TitlesOfParts>
  <Company>CUHSD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N-400 Practice Interview</dc:title>
  <dc:creator>alison McLin</dc:creator>
  <cp:lastModifiedBy>alison McLin</cp:lastModifiedBy>
  <cp:revision>21</cp:revision>
  <dcterms:created xsi:type="dcterms:W3CDTF">2020-03-06T22:26:08Z</dcterms:created>
  <dcterms:modified xsi:type="dcterms:W3CDTF">2020-03-10T21:33:50Z</dcterms:modified>
</cp:coreProperties>
</file>