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5" r:id="rId6"/>
    <p:sldId id="268" r:id="rId7"/>
    <p:sldId id="259" r:id="rId8"/>
    <p:sldId id="266" r:id="rId9"/>
    <p:sldId id="267" r:id="rId10"/>
    <p:sldId id="269" r:id="rId11"/>
    <p:sldId id="270" r:id="rId12"/>
    <p:sldId id="271" r:id="rId13"/>
    <p:sldId id="27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N-400 Practice Interview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dirty="0" smtClean="0"/>
              <a:t>Part 11: Children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4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child’s name?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/>
              <a:t>My child’s name is </a:t>
            </a:r>
            <a:r>
              <a:rPr lang="en-US" sz="4000" dirty="0" smtClean="0"/>
              <a:t>___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77826" y="2547257"/>
            <a:ext cx="4967594" cy="279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80" y="385354"/>
            <a:ext cx="10358846" cy="1485900"/>
          </a:xfrm>
        </p:spPr>
        <p:txBody>
          <a:bodyPr>
            <a:normAutofit/>
          </a:bodyPr>
          <a:lstStyle/>
          <a:p>
            <a:r>
              <a:rPr lang="en-US" dirty="0"/>
              <a:t>Is he / she a U.S. citizen?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Yes, he / she is a US citizen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 No, he/she is not a US citizen. He / she is a citizen of (country)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1812" y="2664822"/>
            <a:ext cx="5613591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child’s date of birth?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165854" cy="3581401"/>
          </a:xfrm>
        </p:spPr>
        <p:txBody>
          <a:bodyPr>
            <a:normAutofit/>
          </a:bodyPr>
          <a:lstStyle/>
          <a:p>
            <a:r>
              <a:rPr lang="en-US" sz="4000" dirty="0"/>
              <a:t>His / </a:t>
            </a:r>
            <a:r>
              <a:rPr lang="en-US" sz="4000" dirty="0" smtClean="0"/>
              <a:t>her date of birth </a:t>
            </a:r>
            <a:r>
              <a:rPr lang="en-US" sz="4000" dirty="0"/>
              <a:t>is __ __ / __ __ / __ __ __ __.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17430" y="2416629"/>
            <a:ext cx="4416542" cy="308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42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child’s country of </a:t>
            </a:r>
            <a:r>
              <a:rPr lang="en-US" dirty="0" smtClean="0"/>
              <a:t>home address?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5809" y="2404794"/>
            <a:ext cx="6146191" cy="3462606"/>
          </a:xfrm>
        </p:spPr>
        <p:txBody>
          <a:bodyPr>
            <a:noAutofit/>
          </a:bodyPr>
          <a:lstStyle/>
          <a:p>
            <a:r>
              <a:rPr lang="en-US" sz="2800" dirty="0" smtClean="0"/>
              <a:t>He/she lives with me.</a:t>
            </a:r>
          </a:p>
          <a:p>
            <a:r>
              <a:rPr lang="en-US" sz="2800" dirty="0" smtClean="0"/>
              <a:t>His/her address is ___</a:t>
            </a:r>
            <a:endParaRPr lang="en-US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98850" y="2171700"/>
            <a:ext cx="4783493" cy="337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child’s relationship to you?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Biological child</a:t>
            </a:r>
          </a:p>
          <a:p>
            <a:r>
              <a:rPr lang="en-US" sz="4000" dirty="0" smtClean="0"/>
              <a:t>Stepchild</a:t>
            </a:r>
          </a:p>
          <a:p>
            <a:r>
              <a:rPr lang="en-US" sz="4000" dirty="0" smtClean="0"/>
              <a:t>Legally </a:t>
            </a:r>
            <a:r>
              <a:rPr lang="en-US" sz="4000" dirty="0"/>
              <a:t>Adopted Child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71600" y="2285999"/>
            <a:ext cx="4493190" cy="25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5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children do you have?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2" y="2285999"/>
            <a:ext cx="5666597" cy="358140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I don’t have any children. (Skip to Section 12) </a:t>
            </a:r>
            <a:endParaRPr lang="en-US" sz="4000" dirty="0" smtClean="0"/>
          </a:p>
          <a:p>
            <a:r>
              <a:rPr lang="en-US" sz="4000" dirty="0" smtClean="0"/>
              <a:t>I </a:t>
            </a:r>
            <a:r>
              <a:rPr lang="en-US" sz="4000" dirty="0"/>
              <a:t>have __ living, __ missing, __ dead children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19794" y="2286000"/>
            <a:ext cx="4688124" cy="309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have children, where were they born?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234" y="2285999"/>
            <a:ext cx="5656217" cy="3581401"/>
          </a:xfrm>
        </p:spPr>
        <p:txBody>
          <a:bodyPr>
            <a:normAutofit/>
          </a:bodyPr>
          <a:lstStyle/>
          <a:p>
            <a:r>
              <a:rPr lang="en-US" sz="4000" dirty="0"/>
              <a:t>____ children were born in the United States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____ </a:t>
            </a:r>
            <a:r>
              <a:rPr lang="en-US" sz="4000" dirty="0"/>
              <a:t>children were born in </a:t>
            </a:r>
            <a:r>
              <a:rPr lang="en-US" sz="4000" dirty="0" smtClean="0"/>
              <a:t> (country)</a:t>
            </a:r>
            <a:endParaRPr lang="en-US" sz="40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0830" y="2171700"/>
            <a:ext cx="4249161" cy="3380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3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have children, how old are they?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800094" cy="3581401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____ children are under 18 years of age. </a:t>
            </a:r>
            <a:endParaRPr lang="en-US" sz="4000" dirty="0" smtClean="0"/>
          </a:p>
          <a:p>
            <a:r>
              <a:rPr lang="en-US" sz="4000" dirty="0" smtClean="0"/>
              <a:t>____ </a:t>
            </a:r>
            <a:r>
              <a:rPr lang="en-US" sz="4000" dirty="0"/>
              <a:t>children are over 18 years of age.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3353" y="2429691"/>
            <a:ext cx="4626107" cy="29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have children, what is their marital status?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___ children are unmarried. </a:t>
            </a:r>
            <a:endParaRPr lang="en-US" sz="4000" dirty="0" smtClean="0"/>
          </a:p>
          <a:p>
            <a:r>
              <a:rPr lang="en-US" sz="4000" dirty="0" smtClean="0"/>
              <a:t>____ </a:t>
            </a:r>
            <a:r>
              <a:rPr lang="en-US" sz="4000" dirty="0"/>
              <a:t>children are married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6077" y="2677887"/>
            <a:ext cx="5076452" cy="245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 have children, where do they live?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5165854" cy="3581401"/>
          </a:xfrm>
        </p:spPr>
        <p:txBody>
          <a:bodyPr>
            <a:normAutofit/>
          </a:bodyPr>
          <a:lstStyle/>
          <a:p>
            <a:r>
              <a:rPr lang="en-US" sz="4000" dirty="0"/>
              <a:t>) ____ children live with me. </a:t>
            </a:r>
            <a:endParaRPr lang="en-US" sz="4000" dirty="0" smtClean="0"/>
          </a:p>
          <a:p>
            <a:r>
              <a:rPr lang="en-US" sz="4000" dirty="0" smtClean="0"/>
              <a:t>____ </a:t>
            </a:r>
            <a:r>
              <a:rPr lang="en-US" sz="4000" dirty="0"/>
              <a:t>children live </a:t>
            </a:r>
            <a:r>
              <a:rPr lang="en-US" sz="4000" dirty="0" smtClean="0"/>
              <a:t>in (city)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7381" y="2171700"/>
            <a:ext cx="4277928" cy="330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/>
              <a:t>many </a:t>
            </a:r>
            <a:r>
              <a:rPr lang="en-US" dirty="0" smtClean="0"/>
              <a:t>stepchildren </a:t>
            </a:r>
            <a:r>
              <a:rPr lang="en-US" dirty="0"/>
              <a:t>do you have?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/>
              <a:t>I don’t have any stepchildren. </a:t>
            </a:r>
            <a:endParaRPr lang="en-US" sz="4000" dirty="0" smtClean="0"/>
          </a:p>
          <a:p>
            <a:r>
              <a:rPr lang="en-US" sz="4000" dirty="0" smtClean="0"/>
              <a:t>I </a:t>
            </a:r>
            <a:r>
              <a:rPr lang="en-US" sz="4000" dirty="0"/>
              <a:t>have ___ stepchildren.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43477" y="2011679"/>
            <a:ext cx="4486614" cy="377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legally adopted children do you have?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840481"/>
          </a:xfrm>
        </p:spPr>
        <p:txBody>
          <a:bodyPr>
            <a:normAutofit/>
          </a:bodyPr>
          <a:lstStyle/>
          <a:p>
            <a:r>
              <a:rPr lang="en-US" sz="4000" dirty="0"/>
              <a:t>don’t have any legally adopted children. </a:t>
            </a:r>
            <a:endParaRPr lang="en-US" sz="4000" dirty="0" smtClean="0"/>
          </a:p>
          <a:p>
            <a:r>
              <a:rPr lang="en-US" sz="4000" dirty="0" smtClean="0"/>
              <a:t>I </a:t>
            </a:r>
            <a:r>
              <a:rPr lang="en-US" sz="4000" dirty="0"/>
              <a:t>have ___ legally adopted children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5945" y="2521131"/>
            <a:ext cx="4637838" cy="29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children were born when you were not married?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95005"/>
            <a:ext cx="5473336" cy="2926079"/>
          </a:xfrm>
        </p:spPr>
        <p:txBody>
          <a:bodyPr>
            <a:noAutofit/>
          </a:bodyPr>
          <a:lstStyle/>
          <a:p>
            <a:r>
              <a:rPr lang="en-US" sz="2800" dirty="0"/>
              <a:t>My children were born when I was married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___ </a:t>
            </a:r>
            <a:r>
              <a:rPr lang="en-US" sz="2800" dirty="0"/>
              <a:t>children were born when I was not married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08586" y="2351314"/>
            <a:ext cx="3369923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1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125</TotalTime>
  <Words>313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Franklin Gothic Book</vt:lpstr>
      <vt:lpstr>Crop</vt:lpstr>
      <vt:lpstr>N-400 Practice Interview</vt:lpstr>
      <vt:lpstr>How many children do you have? </vt:lpstr>
      <vt:lpstr>If you have children, where were they born? </vt:lpstr>
      <vt:lpstr>If you have children, how old are they?</vt:lpstr>
      <vt:lpstr>If you have children, what is their marital status?</vt:lpstr>
      <vt:lpstr>If you have children, where do they live? </vt:lpstr>
      <vt:lpstr>How many stepchildren do you have? </vt:lpstr>
      <vt:lpstr>How many legally adopted children do you have? </vt:lpstr>
      <vt:lpstr>How many children were born when you were not married? </vt:lpstr>
      <vt:lpstr>What is your child’s name? </vt:lpstr>
      <vt:lpstr>Is he / she a U.S. citizen?</vt:lpstr>
      <vt:lpstr>What is your child’s date of birth?</vt:lpstr>
      <vt:lpstr>What is your child’s country of home address?</vt:lpstr>
      <vt:lpstr>What is your child’s relationship to you?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N-400 Practice Interview</dc:title>
  <dc:creator>alison McLin</dc:creator>
  <cp:lastModifiedBy>alison McLin</cp:lastModifiedBy>
  <cp:revision>27</cp:revision>
  <dcterms:created xsi:type="dcterms:W3CDTF">2020-03-06T22:26:08Z</dcterms:created>
  <dcterms:modified xsi:type="dcterms:W3CDTF">2020-03-12T17:48:00Z</dcterms:modified>
</cp:coreProperties>
</file>