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300" r:id="rId4"/>
    <p:sldId id="273" r:id="rId5"/>
    <p:sldId id="274" r:id="rId6"/>
    <p:sldId id="275" r:id="rId7"/>
    <p:sldId id="276" r:id="rId8"/>
    <p:sldId id="301" r:id="rId9"/>
    <p:sldId id="27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N-400 Practice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Part 12: Info About </a:t>
            </a:r>
            <a:r>
              <a:rPr lang="en-US" sz="3600" b="1" dirty="0" smtClean="0"/>
              <a:t>You</a:t>
            </a:r>
          </a:p>
          <a:p>
            <a:r>
              <a:rPr lang="en-US" sz="3600" b="1" dirty="0" smtClean="0"/>
              <a:t>Q 1 - 8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349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ever claimed to be a US citizen?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67" y="2416629"/>
            <a:ext cx="4933811" cy="326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575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ever </a:t>
            </a:r>
            <a:r>
              <a:rPr lang="en-US" dirty="0" smtClean="0"/>
              <a:t>registered to vote?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pic>
        <p:nvPicPr>
          <p:cNvPr id="6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005137" y="2560320"/>
            <a:ext cx="3069203" cy="2926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35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ever voted in any U.S. elections?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pic>
        <p:nvPicPr>
          <p:cNvPr id="6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005137" y="2560320"/>
            <a:ext cx="3069203" cy="2926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556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have any title of nobility in a foreign country?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I don’t</a:t>
            </a:r>
            <a:endParaRPr lang="en-US" sz="4000" dirty="0"/>
          </a:p>
        </p:txBody>
      </p:sp>
      <p:pic>
        <p:nvPicPr>
          <p:cNvPr id="5" name="Content Placeholder 8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07177" y="2388190"/>
            <a:ext cx="3618412" cy="361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15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been declared legally incompetent?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pic>
        <p:nvPicPr>
          <p:cNvPr id="5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85554" y="2573021"/>
            <a:ext cx="3592285" cy="33547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47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owe any taxes?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I don’t</a:t>
            </a:r>
            <a:endParaRPr lang="en-US" sz="40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722" y="2171701"/>
            <a:ext cx="4501457" cy="348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30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pay </a:t>
            </a:r>
            <a:r>
              <a:rPr lang="en-US" dirty="0" smtClean="0"/>
              <a:t>your taxes </a:t>
            </a:r>
            <a:r>
              <a:rPr lang="en-US" dirty="0"/>
              <a:t>every year?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Yes, I do</a:t>
            </a:r>
            <a:endParaRPr lang="en-US" sz="40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722" y="2171701"/>
            <a:ext cx="4501457" cy="348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87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Have you ever called yourself a non-resident on a federal, state, or local tax return?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</a:t>
            </a:r>
            <a:endParaRPr lang="en-US" sz="4000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88781" y="2717073"/>
            <a:ext cx="5156827" cy="291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00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264</TotalTime>
  <Words>116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N-400 Practice Interview</vt:lpstr>
      <vt:lpstr>Have you ever claimed to be a US citizen?</vt:lpstr>
      <vt:lpstr>Have you ever registered to vote?</vt:lpstr>
      <vt:lpstr>Have you ever voted in any U.S. elections? </vt:lpstr>
      <vt:lpstr>Do you have any title of nobility in a foreign country?</vt:lpstr>
      <vt:lpstr>Have you been declared legally incompetent?</vt:lpstr>
      <vt:lpstr>Do you owe any taxes?</vt:lpstr>
      <vt:lpstr>Do you pay your taxes every year?</vt:lpstr>
      <vt:lpstr>Have you ever called yourself a non-resident on a federal, state, or local tax return?</vt:lpstr>
    </vt:vector>
  </TitlesOfParts>
  <Company>CUHSD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N-400 Practice Interview</dc:title>
  <dc:creator>alison McLin</dc:creator>
  <cp:lastModifiedBy>alison McLin</cp:lastModifiedBy>
  <cp:revision>41</cp:revision>
  <dcterms:created xsi:type="dcterms:W3CDTF">2020-03-06T22:26:08Z</dcterms:created>
  <dcterms:modified xsi:type="dcterms:W3CDTF">2020-03-12T20:18:36Z</dcterms:modified>
</cp:coreProperties>
</file>