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288" r:id="rId15"/>
    <p:sldId id="312" r:id="rId16"/>
    <p:sldId id="313" r:id="rId17"/>
    <p:sldId id="314" r:id="rId18"/>
    <p:sldId id="289" r:id="rId19"/>
    <p:sldId id="315" r:id="rId20"/>
    <p:sldId id="316" r:id="rId21"/>
    <p:sldId id="290" r:id="rId22"/>
    <p:sldId id="317" r:id="rId23"/>
    <p:sldId id="318" r:id="rId24"/>
    <p:sldId id="31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N-400 Practice Interview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Part 12: Info About </a:t>
            </a:r>
            <a:r>
              <a:rPr lang="en-US" sz="3600" b="1" dirty="0" smtClean="0"/>
              <a:t>You</a:t>
            </a:r>
          </a:p>
          <a:p>
            <a:r>
              <a:rPr lang="en-US" sz="3600" b="1" dirty="0" smtClean="0"/>
              <a:t>Q22 - 36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349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been a habitual drunkard?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6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0425" y="2285999"/>
            <a:ext cx="3371838" cy="31361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03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been a prostitute?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02" y="2455817"/>
            <a:ext cx="4110536" cy="314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sold or smuggled illegal drugs or narcotics?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1" y="2322510"/>
            <a:ext cx="2586446" cy="42223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committed bigamy? What is bigamy?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/>
              <a:t>No, never</a:t>
            </a:r>
          </a:p>
          <a:p>
            <a:r>
              <a:rPr lang="en-US" sz="4000" dirty="0"/>
              <a:t>You are married to more than one person at the same time.</a:t>
            </a:r>
            <a:endParaRPr lang="en-US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99695"/>
            <a:ext cx="4448175" cy="3354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1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married someone to get an immigration </a:t>
            </a:r>
            <a:r>
              <a:rPr lang="en-US" dirty="0" smtClean="0"/>
              <a:t>benefit (Green Card)?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4088" y="2756263"/>
            <a:ext cx="4680449" cy="25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/>
              <a:t>you ever helped anyone enter the U.S. illegally?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51D9A9-8704-4292-88C9-CFB10AA7EB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2390344"/>
            <a:ext cx="4448175" cy="337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37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gambled illegally? What is illegal gambling?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/>
              <a:t>No, never.</a:t>
            </a:r>
          </a:p>
          <a:p>
            <a:r>
              <a:rPr lang="en-GB" sz="4000" dirty="0"/>
              <a:t>You play cards and don’t pay taxes.</a:t>
            </a:r>
            <a:endParaRPr lang="en-US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20326"/>
            <a:ext cx="4448175" cy="2712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you ever failed to support your children or pay alimony</a:t>
            </a:r>
            <a:r>
              <a:rPr lang="en-US" dirty="0" smtClean="0"/>
              <a:t>? </a:t>
            </a:r>
            <a:r>
              <a:rPr lang="en-US" dirty="0"/>
              <a:t>What is alimony?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/>
              <a:t>No, never.</a:t>
            </a:r>
          </a:p>
          <a:p>
            <a:r>
              <a:rPr lang="en-GB" sz="4000" dirty="0"/>
              <a:t>Alimony is the money that a court makes you pay monthly to your ex-spouse.</a:t>
            </a:r>
            <a:endParaRPr lang="en-US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97" y="2770628"/>
            <a:ext cx="4780353" cy="2807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you ever lied to the US government to get public benefits (ex: welfare)?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1966" y="2690949"/>
            <a:ext cx="3588754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you ever given any U.S. Government officials any information that was false, fraudulent, or misleading?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014" y="2625633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6392" y="2717210"/>
            <a:ext cx="3164614" cy="32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committed a crime?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4077" y="2481943"/>
            <a:ext cx="4612140" cy="28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4726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Have you ever lied to U.S. Government officials to gain entry or admission into the U.S. or to gain immigration benefits while in the United States?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014" y="2625633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3181" y="3022282"/>
            <a:ext cx="3093584" cy="30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been removed, excluded, or deported from the U.S.?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882FA-31B2-4043-BB8F-0AB981B93D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154" y="3173582"/>
            <a:ext cx="5101724" cy="2730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65" y="3298780"/>
            <a:ext cx="4978865" cy="24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</a:t>
            </a:r>
            <a:r>
              <a:rPr lang="en-US" dirty="0"/>
              <a:t>you ever been placed in removal, exclusion, rescission, or deportation proceedings from the U.S.?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882FA-31B2-4043-BB8F-0AB981B93D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154" y="3173582"/>
            <a:ext cx="5101724" cy="2730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65" y="3298780"/>
            <a:ext cx="4978865" cy="24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</a:t>
            </a:r>
            <a:r>
              <a:rPr lang="en-US" dirty="0"/>
              <a:t>you ever been placed in removal, exclusion, rescission, or deportation proceedings from the U.S.?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882FA-31B2-4043-BB8F-0AB981B93D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154" y="3173582"/>
            <a:ext cx="5101724" cy="2730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65" y="3298780"/>
            <a:ext cx="4978865" cy="24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988" y="0"/>
            <a:ext cx="10358457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Are removal, exclusion, rescission, or deportation proceedings from the U.S. (including administratively closed proceedings) currently pending against you?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795452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882FA-31B2-4043-BB8F-0AB981B93D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154" y="3905103"/>
            <a:ext cx="5101724" cy="2730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65" y="4030301"/>
            <a:ext cx="4978865" cy="24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been arrested?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7" y="2416629"/>
            <a:ext cx="4992259" cy="329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been charged with </a:t>
            </a:r>
            <a:r>
              <a:rPr lang="en-US" dirty="0" err="1" smtClean="0"/>
              <a:t>commiting</a:t>
            </a:r>
            <a:r>
              <a:rPr lang="en-US" dirty="0" smtClean="0"/>
              <a:t> a crime?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7" y="2416629"/>
            <a:ext cx="4992259" cy="329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been convicted of committing a crime?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7" y="2416629"/>
            <a:ext cx="4992259" cy="329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3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been placed in a rehabilitative program?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9415" y="2638697"/>
            <a:ext cx="4949909" cy="27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been placed on probation or been paroled?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0374" y="2860766"/>
            <a:ext cx="4440156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been </a:t>
            </a:r>
            <a:r>
              <a:rPr lang="en-US" dirty="0" smtClean="0"/>
              <a:t>in jail or prison?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2781" y="2690949"/>
            <a:ext cx="4629698" cy="28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Criminal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76" y="2061074"/>
            <a:ext cx="9548390" cy="35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501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269</TotalTime>
  <Words>411</Words>
  <Application>Microsoft Office PowerPoint</Application>
  <PresentationFormat>Widescreen</PresentationFormat>
  <Paragraphs>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Franklin Gothic Book</vt:lpstr>
      <vt:lpstr>Crop</vt:lpstr>
      <vt:lpstr>N-400 Practice Interview</vt:lpstr>
      <vt:lpstr>Have you ever committed a crime?</vt:lpstr>
      <vt:lpstr>Have you ever been arrested?</vt:lpstr>
      <vt:lpstr>Have you ever been charged with commiting a crime?</vt:lpstr>
      <vt:lpstr>Have you ever been convicted of committing a crime?</vt:lpstr>
      <vt:lpstr>Have you ever been placed in a rehabilitative program?</vt:lpstr>
      <vt:lpstr>Have you ever been placed on probation or been paroled? </vt:lpstr>
      <vt:lpstr>Have you ever been in jail or prison?</vt:lpstr>
      <vt:lpstr>The Criminal Process</vt:lpstr>
      <vt:lpstr>Have you ever been a habitual drunkard?</vt:lpstr>
      <vt:lpstr>Have you ever been a prostitute?</vt:lpstr>
      <vt:lpstr>Have you ever sold or smuggled illegal drugs or narcotics? </vt:lpstr>
      <vt:lpstr>Have you ever committed bigamy? What is bigamy?</vt:lpstr>
      <vt:lpstr>Have you ever married someone to get an immigration benefit (Green Card)?</vt:lpstr>
      <vt:lpstr>Have you ever helped anyone enter the U.S. illegally? </vt:lpstr>
      <vt:lpstr>Have you ever gambled illegally? What is illegal gambling?</vt:lpstr>
      <vt:lpstr>Have you ever failed to support your children or pay alimony? What is alimony?</vt:lpstr>
      <vt:lpstr>Have you ever lied to the US government to get public benefits (ex: welfare)?</vt:lpstr>
      <vt:lpstr>Have you ever given any U.S. Government officials any information that was false, fraudulent, or misleading?</vt:lpstr>
      <vt:lpstr>Have you ever lied to U.S. Government officials to gain entry or admission into the U.S. or to gain immigration benefits while in the United States? </vt:lpstr>
      <vt:lpstr>Have you ever been removed, excluded, or deported from the U.S.? </vt:lpstr>
      <vt:lpstr>Have you ever been placed in removal, exclusion, rescission, or deportation proceedings from the U.S.?</vt:lpstr>
      <vt:lpstr>Have you ever been placed in removal, exclusion, rescission, or deportation proceedings from the U.S.?</vt:lpstr>
      <vt:lpstr>Are removal, exclusion, rescission, or deportation proceedings from the U.S. (including administratively closed proceedings) currently pending against you?</vt:lpstr>
    </vt:vector>
  </TitlesOfParts>
  <Company>CUHSD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N-400 Practice Interview</dc:title>
  <dc:creator>alison McLin</dc:creator>
  <cp:lastModifiedBy>alison McLin</cp:lastModifiedBy>
  <cp:revision>43</cp:revision>
  <dcterms:created xsi:type="dcterms:W3CDTF">2020-03-06T22:26:08Z</dcterms:created>
  <dcterms:modified xsi:type="dcterms:W3CDTF">2020-03-12T20:51:50Z</dcterms:modified>
</cp:coreProperties>
</file>