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2: Information About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current legal name?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38362" y="3109912"/>
            <a:ext cx="2914650" cy="19335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current legal name is (first, middle, last)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53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family name?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2424643"/>
            <a:ext cx="4448175" cy="330411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</a:t>
            </a:r>
            <a:r>
              <a:rPr lang="en-US" sz="4000" dirty="0" smtClean="0"/>
              <a:t>last name is …</a:t>
            </a:r>
            <a:endParaRPr lang="en-US" sz="4000" dirty="0"/>
          </a:p>
        </p:txBody>
      </p:sp>
      <p:sp>
        <p:nvSpPr>
          <p:cNvPr id="6" name="Oval 5"/>
          <p:cNvSpPr/>
          <p:nvPr/>
        </p:nvSpPr>
        <p:spPr>
          <a:xfrm>
            <a:off x="1463040" y="2285999"/>
            <a:ext cx="3553097" cy="705395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given name?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2415301"/>
            <a:ext cx="4448175" cy="332279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first name is …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029447" y="3021496"/>
            <a:ext cx="477078" cy="206734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a middle name?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</a:t>
            </a:r>
            <a:r>
              <a:rPr lang="en-US" sz="4000" dirty="0"/>
              <a:t>. </a:t>
            </a:r>
            <a:endParaRPr lang="en-US" sz="4000" dirty="0" smtClean="0"/>
          </a:p>
          <a:p>
            <a:r>
              <a:rPr lang="en-US" sz="4000" dirty="0" smtClean="0"/>
              <a:t>Yes</a:t>
            </a:r>
            <a:r>
              <a:rPr lang="en-US" sz="4000" dirty="0"/>
              <a:t>. My middle name </a:t>
            </a:r>
            <a:r>
              <a:rPr lang="en-US" sz="4000" dirty="0" smtClean="0"/>
              <a:t>is …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029447" y="3021496"/>
            <a:ext cx="477078" cy="206734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2415301"/>
            <a:ext cx="4448175" cy="332279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52369" y="3907320"/>
            <a:ext cx="477078" cy="206734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name exactly as it appears on your Permanent Resident Card?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5435" y="2481943"/>
            <a:ext cx="4198620" cy="265176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name on my Green Card is 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49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name on your Green Card the same as your current legal name?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36117" y="2586445"/>
            <a:ext cx="4384765" cy="276932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2" y="2285999"/>
            <a:ext cx="5666597" cy="3581401"/>
          </a:xfrm>
        </p:spPr>
        <p:txBody>
          <a:bodyPr>
            <a:noAutofit/>
          </a:bodyPr>
          <a:lstStyle/>
          <a:p>
            <a:r>
              <a:rPr lang="en-US" sz="2400" dirty="0"/>
              <a:t>Yes. </a:t>
            </a:r>
            <a:endParaRPr lang="en-US" sz="2400" dirty="0" smtClean="0"/>
          </a:p>
          <a:p>
            <a:r>
              <a:rPr lang="en-US" sz="2400" dirty="0" smtClean="0"/>
              <a:t>No</a:t>
            </a:r>
            <a:r>
              <a:rPr lang="en-US" sz="2400" dirty="0"/>
              <a:t>. The name on my Green Card is not the same as my current legal name because: </a:t>
            </a:r>
            <a:endParaRPr lang="en-US" sz="2400" dirty="0" smtClean="0"/>
          </a:p>
          <a:p>
            <a:r>
              <a:rPr lang="en-US" sz="2400" dirty="0" smtClean="0"/>
              <a:t>1</a:t>
            </a:r>
            <a:r>
              <a:rPr lang="en-US" sz="2400" dirty="0"/>
              <a:t>. The name on my Green Card is my maiden name. I got married. </a:t>
            </a:r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n-US" sz="2400" dirty="0"/>
              <a:t>. I went to court and legally changed my name. </a:t>
            </a:r>
          </a:p>
        </p:txBody>
      </p:sp>
    </p:spTree>
    <p:extLst>
      <p:ext uri="{BB962C8B-B14F-4D97-AF65-F5344CB8AC3E}">
        <p14:creationId xmlns:p14="http://schemas.microsoft.com/office/powerpoint/2010/main" val="2224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have a </a:t>
            </a:r>
            <a:r>
              <a:rPr lang="en-US" dirty="0" smtClean="0"/>
              <a:t>nickname or </a:t>
            </a:r>
            <a:r>
              <a:rPr lang="en-US" dirty="0"/>
              <a:t>maiden </a:t>
            </a:r>
            <a:r>
              <a:rPr lang="en-US" dirty="0" smtClean="0"/>
              <a:t>name?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5505488" cy="35814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</a:t>
            </a:r>
          </a:p>
          <a:p>
            <a:r>
              <a:rPr lang="en-US" sz="4000" dirty="0" smtClean="0"/>
              <a:t>Yes – my nickname/maiden name is …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2415301"/>
            <a:ext cx="4448175" cy="33227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0" y="4523724"/>
            <a:ext cx="477078" cy="206734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32720" cy="1485900"/>
          </a:xfrm>
        </p:spPr>
        <p:txBody>
          <a:bodyPr/>
          <a:lstStyle/>
          <a:p>
            <a:r>
              <a:rPr lang="en-US" dirty="0"/>
              <a:t>Do you want to legally change your name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01559" y="2769326"/>
            <a:ext cx="4425450" cy="241662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</a:t>
            </a:r>
          </a:p>
          <a:p>
            <a:r>
              <a:rPr lang="en-US" sz="4000" dirty="0" smtClean="0"/>
              <a:t>Yes – I would like to change it to 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19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</TotalTime>
  <Words>190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N-400 Practice Interview</vt:lpstr>
      <vt:lpstr>What is your current legal name?</vt:lpstr>
      <vt:lpstr>What is your family name?</vt:lpstr>
      <vt:lpstr>What is your given name?</vt:lpstr>
      <vt:lpstr>Do you have a middle name?</vt:lpstr>
      <vt:lpstr>What is your name exactly as it appears on your Permanent Resident Card?</vt:lpstr>
      <vt:lpstr>Is the name on your Green Card the same as your current legal name?</vt:lpstr>
      <vt:lpstr>Do you have a nickname or maiden name?</vt:lpstr>
      <vt:lpstr>Do you want to legally change your name?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5</cp:revision>
  <dcterms:created xsi:type="dcterms:W3CDTF">2020-03-06T22:26:08Z</dcterms:created>
  <dcterms:modified xsi:type="dcterms:W3CDTF">2020-03-09T15:01:28Z</dcterms:modified>
</cp:coreProperties>
</file>