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7" r:id="rId4"/>
    <p:sldId id="268" r:id="rId5"/>
    <p:sldId id="269" r:id="rId6"/>
    <p:sldId id="257" r:id="rId7"/>
    <p:sldId id="258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4: Information to Contact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</a:t>
            </a:r>
            <a:r>
              <a:rPr lang="en-US" dirty="0" smtClean="0"/>
              <a:t>daytime ‘phone number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‘phone number is (XXX) XXX-XXXX</a:t>
            </a:r>
            <a:endParaRPr lang="en-US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90231" y="2285998"/>
            <a:ext cx="2999780" cy="334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</a:t>
            </a:r>
            <a:r>
              <a:rPr lang="en-US" dirty="0" smtClean="0"/>
              <a:t>work ‘phone number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work ‘phone number is (XXX) XXX-XXXX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19778" y="2285999"/>
            <a:ext cx="3674735" cy="302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your evening‘ phone number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My evening ‘phone number is (XXX) XXX-XXXX</a:t>
            </a:r>
          </a:p>
          <a:p>
            <a:r>
              <a:rPr lang="en-US" sz="4000" dirty="0"/>
              <a:t>My evening ‘phone number </a:t>
            </a:r>
            <a:r>
              <a:rPr lang="en-US" sz="4000" dirty="0" smtClean="0"/>
              <a:t>is the same as my day ‘phone number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07177" y="2275621"/>
            <a:ext cx="3108076" cy="331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your cell ‘phone number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cell ‘phone number is (XXX) XXX-XXXX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7289" y="2024743"/>
            <a:ext cx="3175279" cy="33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</a:t>
            </a:r>
            <a:r>
              <a:rPr lang="en-US" dirty="0" smtClean="0"/>
              <a:t>email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email address is </a:t>
            </a:r>
            <a:r>
              <a:rPr lang="en-US" sz="4000" dirty="0" err="1" smtClean="0"/>
              <a:t>xxxxx</a:t>
            </a:r>
            <a:r>
              <a:rPr lang="en-US" sz="4000" dirty="0" smtClean="0"/>
              <a:t> at yahoo.com</a:t>
            </a:r>
          </a:p>
          <a:p>
            <a:r>
              <a:rPr lang="en-US" sz="4000" dirty="0" smtClean="0"/>
              <a:t>I don’t have an email address</a:t>
            </a:r>
            <a:endParaRPr lang="en-US" sz="4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74113" y="2285998"/>
            <a:ext cx="3385716" cy="332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have you lived at your Current Home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have lived at my current home address since (date)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Mailing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My Mailing Address is the same as my Current Home Address. 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Previous Home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My previous home address is …</a:t>
            </a:r>
          </a:p>
          <a:p>
            <a:r>
              <a:rPr lang="en-US" sz="4000" dirty="0" smtClean="0"/>
              <a:t>I have lived at my current home address for 5 years.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34</TotalTime>
  <Words>180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N-400 Practice Interview</vt:lpstr>
      <vt:lpstr>What is your daytime ‘phone number?</vt:lpstr>
      <vt:lpstr>What is your work ‘phone number?</vt:lpstr>
      <vt:lpstr>What is your evening‘ phone number?</vt:lpstr>
      <vt:lpstr>What is your cell ‘phone number?</vt:lpstr>
      <vt:lpstr>What is your email address?</vt:lpstr>
      <vt:lpstr>How long have you lived at your Current Home Address?</vt:lpstr>
      <vt:lpstr>What is your Mailing Address?</vt:lpstr>
      <vt:lpstr>What is your Previous Home Address?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11</cp:revision>
  <dcterms:created xsi:type="dcterms:W3CDTF">2020-03-06T22:26:08Z</dcterms:created>
  <dcterms:modified xsi:type="dcterms:W3CDTF">2020-03-12T21:23:06Z</dcterms:modified>
</cp:coreProperties>
</file>