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N-400 Practice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Part </a:t>
            </a:r>
            <a:r>
              <a:rPr lang="en-US" sz="3600" b="1" dirty="0" smtClean="0"/>
              <a:t>6: Your Parents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349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 claimed to be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7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 claimed to be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4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 claimed to be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 claimed to be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 claimed to be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 claimed to be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 claimed to be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 claimed to be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 claimed to be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have any title of nobility in a foreign country?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been declared legally incompetent?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pay taxes every year?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Yes, </a:t>
            </a:r>
            <a:r>
              <a:rPr lang="en-US" sz="4000" smtClean="0"/>
              <a:t>I always pay my taxes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0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 claimed to be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 claimed to be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3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 claimed to be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5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 claimed to be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No, never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128</TotalTime>
  <Words>216</Words>
  <Application>Microsoft Office PowerPoint</Application>
  <PresentationFormat>Widescreen</PresentationFormat>
  <Paragraphs>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Franklin Gothic Book</vt:lpstr>
      <vt:lpstr>Crop</vt:lpstr>
      <vt:lpstr>N-400 Practice Interview</vt:lpstr>
      <vt:lpstr>Have you ever claimed to be a US citizen?</vt:lpstr>
      <vt:lpstr>Do you have any title of nobility in a foreign country? </vt:lpstr>
      <vt:lpstr>Have you been declared legally incompetent? </vt:lpstr>
      <vt:lpstr>Do you pay taxes every year?</vt:lpstr>
      <vt:lpstr>Have you ever claimed to be a US citizen?</vt:lpstr>
      <vt:lpstr>Have you ever claimed to be a US citizen?</vt:lpstr>
      <vt:lpstr>Have you ever claimed to be a US citizen?</vt:lpstr>
      <vt:lpstr>Have you ever claimed to be a US citizen?</vt:lpstr>
      <vt:lpstr>Have you ever claimed to be a US citizen?</vt:lpstr>
      <vt:lpstr>Have you ever claimed to be a US citizen?</vt:lpstr>
      <vt:lpstr>Have you ever claimed to be a US citizen?</vt:lpstr>
      <vt:lpstr>Have you ever claimed to be a US citizen?</vt:lpstr>
      <vt:lpstr>Have you ever claimed to be a US citizen?</vt:lpstr>
      <vt:lpstr>Have you ever claimed to be a US citizen?</vt:lpstr>
      <vt:lpstr>Have you ever claimed to be a US citizen?</vt:lpstr>
      <vt:lpstr>Have you ever claimed to be a US citizen?</vt:lpstr>
    </vt:vector>
  </TitlesOfParts>
  <Company>CUHSD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N-400 Practice Interview</dc:title>
  <dc:creator>alison McLin</dc:creator>
  <cp:lastModifiedBy>alison McLin</cp:lastModifiedBy>
  <cp:revision>27</cp:revision>
  <dcterms:created xsi:type="dcterms:W3CDTF">2020-03-06T22:26:08Z</dcterms:created>
  <dcterms:modified xsi:type="dcterms:W3CDTF">2020-03-12T17:50:20Z</dcterms:modified>
</cp:coreProperties>
</file>