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59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</a:t>
            </a:r>
            <a:r>
              <a:rPr lang="en-US" sz="3600" b="1" dirty="0" smtClean="0"/>
              <a:t>7</a:t>
            </a:r>
            <a:r>
              <a:rPr lang="en-US" sz="3600" b="1" smtClean="0"/>
              <a:t>: Biographic Info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Hispanic or Latino?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Yes, I am Hispanic or Latino. </a:t>
            </a:r>
            <a:endParaRPr lang="en-US" sz="4000" dirty="0" smtClean="0"/>
          </a:p>
          <a:p>
            <a:r>
              <a:rPr lang="en-US" sz="4000" dirty="0" smtClean="0"/>
              <a:t>No</a:t>
            </a:r>
            <a:r>
              <a:rPr lang="en-US" sz="4000" dirty="0"/>
              <a:t>, I am not Hispanic or Latino.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76103" y="2730137"/>
            <a:ext cx="3963093" cy="289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race?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234" y="2285999"/>
            <a:ext cx="5656217" cy="3581401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I am:</a:t>
            </a:r>
          </a:p>
          <a:p>
            <a:pPr lvl="1"/>
            <a:r>
              <a:rPr lang="en-US" sz="4000" dirty="0" smtClean="0"/>
              <a:t>White</a:t>
            </a:r>
          </a:p>
          <a:p>
            <a:pPr lvl="1"/>
            <a:r>
              <a:rPr lang="en-US" sz="4000" dirty="0" smtClean="0"/>
              <a:t>Asian</a:t>
            </a:r>
          </a:p>
          <a:p>
            <a:pPr lvl="1"/>
            <a:r>
              <a:rPr lang="en-US" sz="4000" dirty="0" smtClean="0"/>
              <a:t>Black/African American</a:t>
            </a:r>
          </a:p>
          <a:p>
            <a:pPr lvl="1"/>
            <a:r>
              <a:rPr lang="en-US" sz="4000" dirty="0" smtClean="0"/>
              <a:t>Native American</a:t>
            </a:r>
          </a:p>
          <a:p>
            <a:pPr lvl="1"/>
            <a:r>
              <a:rPr lang="en-US" sz="4000" dirty="0" smtClean="0"/>
              <a:t>Native Hawaiian/Pacific Islander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392" y="2390503"/>
            <a:ext cx="4349931" cy="289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tall are you?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am ___ feet and ___ inches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92789" y="2171699"/>
            <a:ext cx="4131611" cy="327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you weigh?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weigh ___ pounds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4926" y="2390503"/>
            <a:ext cx="3777843" cy="31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eye color? What color are your eyes?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I have ___ eyes:</a:t>
            </a:r>
          </a:p>
          <a:p>
            <a:pPr lvl="1"/>
            <a:r>
              <a:rPr lang="en-US" sz="4000" dirty="0" smtClean="0"/>
              <a:t>Brown</a:t>
            </a:r>
          </a:p>
          <a:p>
            <a:pPr lvl="1"/>
            <a:r>
              <a:rPr lang="en-US" sz="4000" dirty="0" smtClean="0"/>
              <a:t>Blue</a:t>
            </a:r>
          </a:p>
          <a:p>
            <a:pPr lvl="1"/>
            <a:r>
              <a:rPr lang="en-US" sz="4000" dirty="0" smtClean="0"/>
              <a:t>Green</a:t>
            </a:r>
          </a:p>
          <a:p>
            <a:pPr lvl="1"/>
            <a:r>
              <a:rPr lang="en-US" sz="4000" dirty="0" smtClean="0"/>
              <a:t>Hazel</a:t>
            </a:r>
          </a:p>
          <a:p>
            <a:pPr lvl="1"/>
            <a:r>
              <a:rPr lang="en-US" sz="4000" dirty="0" smtClean="0"/>
              <a:t>Gray</a:t>
            </a:r>
          </a:p>
          <a:p>
            <a:pPr lvl="1"/>
            <a:r>
              <a:rPr lang="en-US" sz="4000" dirty="0" smtClean="0"/>
              <a:t>Black</a:t>
            </a:r>
          </a:p>
          <a:p>
            <a:pPr lvl="1"/>
            <a:r>
              <a:rPr lang="en-US" sz="4000" dirty="0" smtClean="0"/>
              <a:t>Purple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50422" y="2445008"/>
            <a:ext cx="3675843" cy="325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hair color? What color is your hair?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I have ___ hair:</a:t>
            </a:r>
          </a:p>
          <a:p>
            <a:pPr lvl="1"/>
            <a:r>
              <a:rPr lang="en-US" sz="4000" dirty="0" smtClean="0"/>
              <a:t>Black</a:t>
            </a:r>
          </a:p>
          <a:p>
            <a:pPr lvl="1"/>
            <a:r>
              <a:rPr lang="en-US" sz="4000" dirty="0" smtClean="0"/>
              <a:t>Brown</a:t>
            </a:r>
          </a:p>
          <a:p>
            <a:pPr lvl="1"/>
            <a:r>
              <a:rPr lang="en-US" sz="4000" dirty="0" smtClean="0"/>
              <a:t>Blonde</a:t>
            </a:r>
          </a:p>
          <a:p>
            <a:pPr lvl="1"/>
            <a:r>
              <a:rPr lang="en-US" sz="4000" dirty="0" smtClean="0"/>
              <a:t>Red</a:t>
            </a:r>
          </a:p>
          <a:p>
            <a:pPr lvl="1"/>
            <a:r>
              <a:rPr lang="en-US" sz="4000" dirty="0" smtClean="0"/>
              <a:t>Gray</a:t>
            </a:r>
          </a:p>
          <a:p>
            <a:pPr lvl="1"/>
            <a:r>
              <a:rPr lang="en-US" sz="4000" dirty="0" smtClean="0"/>
              <a:t>White</a:t>
            </a:r>
          </a:p>
          <a:p>
            <a:r>
              <a:rPr lang="en-US" sz="4000" dirty="0" smtClean="0"/>
              <a:t>I am bald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16442" y="2286000"/>
            <a:ext cx="355849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52</TotalTime>
  <Words>120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N-400 Practice Interview</vt:lpstr>
      <vt:lpstr>Are you Hispanic or Latino?</vt:lpstr>
      <vt:lpstr>What is your race?</vt:lpstr>
      <vt:lpstr>How tall are you?</vt:lpstr>
      <vt:lpstr>How much do you weigh?</vt:lpstr>
      <vt:lpstr>What is your eye color? What color are your eyes?</vt:lpstr>
      <vt:lpstr>What is your hair color? What color is your hair?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13</cp:revision>
  <dcterms:created xsi:type="dcterms:W3CDTF">2020-03-06T22:26:08Z</dcterms:created>
  <dcterms:modified xsi:type="dcterms:W3CDTF">2020-03-10T20:43:02Z</dcterms:modified>
</cp:coreProperties>
</file>