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114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Qs 1 - 8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93"/>
          <a:ext cx="2891246" cy="466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Qs 1 - 8</a:t>
          </a:r>
          <a:endParaRPr lang="en-US" sz="2800" kern="1200" dirty="0"/>
        </a:p>
      </dsp:txBody>
      <dsp:txXfrm>
        <a:off x="22774" y="22867"/>
        <a:ext cx="2845698" cy="42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06-04-2018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06-04-2018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6420195"/>
              </p:ext>
            </p:extLst>
          </p:nvPr>
        </p:nvGraphicFramePr>
        <p:xfrm>
          <a:off x="4693920" y="1447951"/>
          <a:ext cx="2891246" cy="46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Money for the government to pay for military, schools, etc.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7" y="1568451"/>
            <a:ext cx="2656845" cy="199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Non-resident (alien)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This person does not live in the United States.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904" y="1444625"/>
            <a:ext cx="2780342" cy="209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081088"/>
            <a:ext cx="6410325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15" y="0"/>
            <a:ext cx="5088104" cy="50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7350" y="117446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claim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7666" y="117446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register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349" y="1117134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vote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555" y="1201024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1636" y="2148980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1555" y="1874813"/>
            <a:ext cx="149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Title of nobility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7746" y="2912378"/>
            <a:ext cx="164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Legally incompetent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7666" y="3054991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owe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9253" y="4011336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taxes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1402" y="3819787"/>
            <a:ext cx="149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Non-resident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say that something is true even though it is false.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123" y="1338536"/>
            <a:ext cx="3375695" cy="234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put my name and personal information on an official list of people who can vote.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8958" y="1387475"/>
            <a:ext cx="2120492" cy="2242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choose a new leader or law.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1237" y="1463674"/>
            <a:ext cx="2819585" cy="2188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choose a new leader for a government office.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8015" y="1373187"/>
            <a:ext cx="2730403" cy="242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be a member of the king’s (royal) family.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3849" y="1316037"/>
            <a:ext cx="2316395" cy="2316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of Nobility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special name or rank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1237" y="1316037"/>
            <a:ext cx="2276405" cy="2643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Legally Incompetent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judge says that I cannot make decisions. A lawyer or my family make decisions for me.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3517" y="1635125"/>
            <a:ext cx="2390232" cy="223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I must pay the government money.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071" y="1387475"/>
            <a:ext cx="2590716" cy="2261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165</Words>
  <Application>Microsoft Office PowerPoint</Application>
  <PresentationFormat>On-screen Show (16:9)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Claim</vt:lpstr>
      <vt:lpstr>Claim</vt:lpstr>
      <vt:lpstr>Vote</vt:lpstr>
      <vt:lpstr>Election</vt:lpstr>
      <vt:lpstr>Nobility</vt:lpstr>
      <vt:lpstr>Title of Nobility</vt:lpstr>
      <vt:lpstr>Legally Incompetent</vt:lpstr>
      <vt:lpstr>Owe</vt:lpstr>
      <vt:lpstr>Taxes</vt:lpstr>
      <vt:lpstr>Non-resident (alien)</vt:lpstr>
      <vt:lpstr>Please take out this sheet:</vt:lpstr>
      <vt:lpstr>Review: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 Lin</cp:lastModifiedBy>
  <cp:revision>25</cp:revision>
  <dcterms:created xsi:type="dcterms:W3CDTF">2014-09-20T07:14:34Z</dcterms:created>
  <dcterms:modified xsi:type="dcterms:W3CDTF">2018-04-06T19:43:04Z</dcterms:modified>
</cp:coreProperties>
</file>